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4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  <p:sldId id="278" r:id="rId27"/>
  </p:sldIdLst>
  <p:sldSz cx="9144000" cy="6858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7809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7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3429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976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548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246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493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573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73811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5983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568949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29368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523726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1645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93907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074548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9990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109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  <p:sldLayoutId id="2147483858" r:id="rId12"/>
    <p:sldLayoutId id="2147483859" r:id="rId13"/>
    <p:sldLayoutId id="2147483860" r:id="rId14"/>
    <p:sldLayoutId id="2147483861" r:id="rId15"/>
    <p:sldLayoutId id="2147483862" r:id="rId16"/>
    <p:sldLayoutId id="214748386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DE5D8AB0E2F3569A486E7B53A3BFECD2CEB39BF28DCA681BBA7540619933BA267C82327EEA6B1BE291EF556076C9542E631E3B73F9721274ZDiDF" TargetMode="Externa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DE5D8AB0E2F3569A486E7B53A3BFECD2CEB39AF18CC9681BBA7540619933BA266E826A72E86F04E393FA033130Z9iEF" TargetMode="Externa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6172200"/>
            <a:ext cx="7976027" cy="1290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914400"/>
            <a:ext cx="7976027" cy="12909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85800" y="1981200"/>
            <a:ext cx="0" cy="1985010"/>
          </a:xfrm>
          <a:custGeom>
            <a:avLst/>
            <a:gdLst/>
            <a:ahLst/>
            <a:cxnLst/>
            <a:rect l="l" t="t" r="r" b="b"/>
            <a:pathLst>
              <a:path h="1985010">
                <a:moveTo>
                  <a:pt x="0" y="0"/>
                </a:moveTo>
                <a:lnTo>
                  <a:pt x="0" y="1984883"/>
                </a:lnTo>
              </a:path>
            </a:pathLst>
          </a:custGeom>
          <a:ln w="76200">
            <a:solidFill>
              <a:srgbClr val="0961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58200" y="1905000"/>
            <a:ext cx="0" cy="1985010"/>
          </a:xfrm>
          <a:custGeom>
            <a:avLst/>
            <a:gdLst/>
            <a:ahLst/>
            <a:cxnLst/>
            <a:rect l="l" t="t" r="r" b="b"/>
            <a:pathLst>
              <a:path h="1985010">
                <a:moveTo>
                  <a:pt x="0" y="0"/>
                </a:moveTo>
                <a:lnTo>
                  <a:pt x="0" y="1984883"/>
                </a:lnTo>
              </a:path>
            </a:pathLst>
          </a:custGeom>
          <a:ln w="76200">
            <a:solidFill>
              <a:srgbClr val="0961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95400" y="2133600"/>
            <a:ext cx="67818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3600" b="1" dirty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3600" b="1" smtClean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рименение </a:t>
            </a:r>
            <a:r>
              <a:rPr sz="3600" b="1" spc="-5" dirty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новых </a:t>
            </a:r>
            <a:r>
              <a:rPr sz="3600" b="1" dirty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 унифицированных</a:t>
            </a:r>
            <a:r>
              <a:rPr sz="3600" b="1" spc="-120" dirty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dirty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форм </a:t>
            </a:r>
            <a:r>
              <a:rPr sz="3600" b="1" spc="-885" dirty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dirty="0">
                <a:solidFill>
                  <a:srgbClr val="242422"/>
                </a:solidFill>
                <a:latin typeface="Times New Roman" pitchFamily="18" charset="0"/>
                <a:cs typeface="Times New Roman" pitchFamily="18" charset="0"/>
              </a:rPr>
              <a:t>документов</a:t>
            </a:r>
            <a:endParaRPr sz="3600" b="1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228600" y="0"/>
            <a:ext cx="8915400" cy="5105400"/>
            <a:chOff x="403415" y="672325"/>
            <a:chExt cx="3093085" cy="67246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1633" y="839139"/>
              <a:ext cx="2017014" cy="35999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3415" y="672325"/>
              <a:ext cx="3093085" cy="672465"/>
            </a:xfrm>
            <a:custGeom>
              <a:avLst/>
              <a:gdLst/>
              <a:ahLst/>
              <a:cxnLst/>
              <a:rect l="l" t="t" r="r" b="b"/>
              <a:pathLst>
                <a:path w="3093085" h="672465">
                  <a:moveTo>
                    <a:pt x="3092831" y="0"/>
                  </a:moveTo>
                  <a:lnTo>
                    <a:pt x="0" y="0"/>
                  </a:lnTo>
                  <a:lnTo>
                    <a:pt x="0" y="672350"/>
                  </a:lnTo>
                  <a:lnTo>
                    <a:pt x="3092831" y="672350"/>
                  </a:lnTo>
                  <a:lnTo>
                    <a:pt x="30928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051" y="6147989"/>
            <a:ext cx="7976027" cy="1290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6051" y="931921"/>
            <a:ext cx="7976027" cy="129096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685800" y="2057400"/>
            <a:ext cx="0" cy="1985010"/>
          </a:xfrm>
          <a:custGeom>
            <a:avLst/>
            <a:gdLst/>
            <a:ahLst/>
            <a:cxnLst/>
            <a:rect l="l" t="t" r="r" b="b"/>
            <a:pathLst>
              <a:path h="1985010">
                <a:moveTo>
                  <a:pt x="0" y="0"/>
                </a:moveTo>
                <a:lnTo>
                  <a:pt x="0" y="1984883"/>
                </a:lnTo>
              </a:path>
            </a:pathLst>
          </a:custGeom>
          <a:ln w="76200">
            <a:solidFill>
              <a:srgbClr val="0961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34400" y="2133600"/>
            <a:ext cx="0" cy="1985010"/>
          </a:xfrm>
          <a:custGeom>
            <a:avLst/>
            <a:gdLst/>
            <a:ahLst/>
            <a:cxnLst/>
            <a:rect l="l" t="t" r="r" b="b"/>
            <a:pathLst>
              <a:path h="1985010">
                <a:moveTo>
                  <a:pt x="0" y="0"/>
                </a:moveTo>
                <a:lnTo>
                  <a:pt x="0" y="1984883"/>
                </a:lnTo>
              </a:path>
            </a:pathLst>
          </a:custGeom>
          <a:ln w="76200">
            <a:solidFill>
              <a:srgbClr val="0961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19200" y="1600201"/>
            <a:ext cx="7086600" cy="2795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algn="ctr">
              <a:lnSpc>
                <a:spcPct val="100000"/>
              </a:lnSpc>
              <a:spcBef>
                <a:spcPts val="100"/>
              </a:spcBef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Приказ</a:t>
            </a:r>
          </a:p>
          <a:p>
            <a:pPr marL="227329" algn="ctr">
              <a:lnSpc>
                <a:spcPct val="100000"/>
              </a:lnSpc>
              <a:spcBef>
                <a:spcPts val="100"/>
              </a:spcBef>
            </a:pPr>
            <a:r>
              <a:rPr sz="3600" smtClean="0">
                <a:latin typeface="Times New Roman" pitchFamily="18" charset="0"/>
                <a:cs typeface="Times New Roman" pitchFamily="18" charset="0"/>
              </a:rPr>
              <a:t>от</a:t>
            </a:r>
            <a:r>
              <a:rPr sz="3600" spc="-15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-5" dirty="0">
                <a:latin typeface="Times New Roman" pitchFamily="18" charset="0"/>
                <a:cs typeface="Times New Roman" pitchFamily="18" charset="0"/>
              </a:rPr>
              <a:t>15.06.2020</a:t>
            </a:r>
            <a:r>
              <a:rPr sz="36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№</a:t>
            </a:r>
            <a:r>
              <a:rPr sz="3600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103н</a:t>
            </a:r>
            <a:endParaRPr sz="3600">
              <a:latin typeface="Times New Roman" pitchFamily="18" charset="0"/>
              <a:cs typeface="Times New Roman" pitchFamily="18" charset="0"/>
            </a:endParaRPr>
          </a:p>
          <a:p>
            <a:pPr marL="12065" marR="5080" algn="ctr">
              <a:lnSpc>
                <a:spcPct val="100000"/>
              </a:lnSpc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3600" spc="-3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внесении</a:t>
            </a:r>
            <a:r>
              <a:rPr sz="3600" spc="-4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изменений</a:t>
            </a:r>
            <a:r>
              <a:rPr sz="3600" spc="-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sz="3600" spc="-8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spc="-5" dirty="0">
                <a:latin typeface="Times New Roman" pitchFamily="18" charset="0"/>
                <a:cs typeface="Times New Roman" pitchFamily="18" charset="0"/>
              </a:rPr>
              <a:t>приказ</a:t>
            </a:r>
            <a:endParaRPr sz="360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от</a:t>
            </a:r>
            <a:r>
              <a:rPr sz="36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30</a:t>
            </a:r>
            <a:r>
              <a:rPr sz="36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марта</a:t>
            </a:r>
            <a:r>
              <a:rPr sz="3600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2015</a:t>
            </a:r>
            <a:endParaRPr sz="3600">
              <a:latin typeface="Times New Roman" pitchFamily="18" charset="0"/>
              <a:cs typeface="Times New Roman" pitchFamily="18" charset="0"/>
            </a:endParaRPr>
          </a:p>
          <a:p>
            <a:pPr marL="227965" algn="ctr">
              <a:lnSpc>
                <a:spcPct val="100000"/>
              </a:lnSpc>
            </a:pPr>
            <a:r>
              <a:rPr sz="3600" dirty="0">
                <a:latin typeface="Times New Roman" pitchFamily="18" charset="0"/>
                <a:cs typeface="Times New Roman" pitchFamily="18" charset="0"/>
              </a:rPr>
              <a:t>№</a:t>
            </a:r>
            <a:r>
              <a:rPr sz="3600" spc="-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dirty="0">
                <a:latin typeface="Times New Roman" pitchFamily="18" charset="0"/>
                <a:cs typeface="Times New Roman" pitchFamily="18" charset="0"/>
              </a:rPr>
              <a:t>52н</a:t>
            </a:r>
            <a:endParaRPr sz="3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34339" y="4451984"/>
            <a:ext cx="7621270" cy="1609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9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2.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Электронные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первичные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учетные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документы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электронные </a:t>
            </a:r>
            <a:r>
              <a:rPr sz="2000" spc="-484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регистры</a:t>
            </a:r>
            <a:r>
              <a:rPr sz="20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5" dirty="0">
                <a:latin typeface="Times New Roman" pitchFamily="18" charset="0"/>
                <a:cs typeface="Times New Roman" pitchFamily="18" charset="0"/>
              </a:rPr>
              <a:t>бухгалтерского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учета,</a:t>
            </a:r>
            <a:r>
              <a:rPr sz="20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предусмотренные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настоящим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5" dirty="0">
                <a:latin typeface="Times New Roman" pitchFamily="18" charset="0"/>
                <a:cs typeface="Times New Roman" pitchFamily="18" charset="0"/>
              </a:rPr>
              <a:t>приказом,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применяются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5" dirty="0">
                <a:latin typeface="Times New Roman" pitchFamily="18" charset="0"/>
                <a:cs typeface="Times New Roman" pitchFamily="18" charset="0"/>
              </a:rPr>
              <a:t>субъектами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учета</a:t>
            </a:r>
            <a:r>
              <a:rPr sz="20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5" dirty="0">
                <a:latin typeface="Times New Roman" pitchFamily="18" charset="0"/>
                <a:cs typeface="Times New Roman" pitchFamily="18" charset="0"/>
              </a:rPr>
              <a:t>согласно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принятой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ими </a:t>
            </a:r>
            <a:r>
              <a:rPr sz="20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учетной</a:t>
            </a:r>
            <a:r>
              <a:rPr sz="20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политике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sz="20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мере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их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организационно-технической </a:t>
            </a:r>
            <a:r>
              <a:rPr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000" spc="-5" dirty="0">
                <a:latin typeface="Times New Roman" pitchFamily="18" charset="0"/>
                <a:cs typeface="Times New Roman" pitchFamily="18" charset="0"/>
              </a:rPr>
              <a:t>готовности,</a:t>
            </a:r>
            <a:r>
              <a:rPr sz="20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</a:t>
            </a:r>
            <a:r>
              <a:rPr sz="2400" b="1" spc="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позднее</a:t>
            </a:r>
            <a:r>
              <a:rPr sz="2400" b="1" spc="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sz="24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января</a:t>
            </a:r>
            <a:r>
              <a:rPr sz="2400" b="1" spc="2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2021</a:t>
            </a:r>
            <a:r>
              <a:rPr sz="2400" b="1" spc="-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6591" y="333756"/>
            <a:ext cx="6989064" cy="6492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26591" y="350646"/>
            <a:ext cx="673722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44014" algn="l"/>
              </a:tabLst>
            </a:pPr>
            <a:r>
              <a:rPr sz="3600" b="1" spc="-15" dirty="0">
                <a:solidFill>
                  <a:schemeClr val="accent2">
                    <a:lumMod val="75000"/>
                  </a:schemeClr>
                </a:solidFill>
              </a:rPr>
              <a:t>Приказ	</a:t>
            </a:r>
            <a:r>
              <a:rPr sz="3600" b="1" dirty="0">
                <a:solidFill>
                  <a:schemeClr val="accent2">
                    <a:lumMod val="75000"/>
                  </a:schemeClr>
                </a:solidFill>
              </a:rPr>
              <a:t>№</a:t>
            </a:r>
            <a:r>
              <a:rPr sz="3600" b="1" spc="-3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3600" b="1" dirty="0">
                <a:solidFill>
                  <a:schemeClr val="accent2">
                    <a:lumMod val="75000"/>
                  </a:schemeClr>
                </a:solidFill>
              </a:rPr>
              <a:t>103н</a:t>
            </a:r>
            <a:r>
              <a:rPr sz="3600" b="1" spc="-30" dirty="0">
                <a:solidFill>
                  <a:schemeClr val="accent2">
                    <a:lumMod val="75000"/>
                  </a:schemeClr>
                </a:solidFill>
              </a:rPr>
              <a:t> от </a:t>
            </a:r>
            <a:r>
              <a:rPr sz="3600" b="1" dirty="0">
                <a:solidFill>
                  <a:schemeClr val="accent2">
                    <a:lumMod val="75000"/>
                  </a:schemeClr>
                </a:solidFill>
              </a:rPr>
              <a:t>15.06.2020</a:t>
            </a:r>
          </a:p>
        </p:txBody>
      </p:sp>
      <p:sp>
        <p:nvSpPr>
          <p:cNvPr id="4" name="object 4"/>
          <p:cNvSpPr/>
          <p:nvPr/>
        </p:nvSpPr>
        <p:spPr>
          <a:xfrm>
            <a:off x="129737" y="1154115"/>
            <a:ext cx="5495925" cy="1782445"/>
          </a:xfrm>
          <a:custGeom>
            <a:avLst/>
            <a:gdLst/>
            <a:ahLst/>
            <a:cxnLst/>
            <a:rect l="l" t="t" r="r" b="b"/>
            <a:pathLst>
              <a:path w="5495925" h="1782445">
                <a:moveTo>
                  <a:pt x="7194" y="10474"/>
                </a:moveTo>
                <a:lnTo>
                  <a:pt x="43221" y="14969"/>
                </a:lnTo>
                <a:lnTo>
                  <a:pt x="80347" y="17552"/>
                </a:lnTo>
                <a:lnTo>
                  <a:pt x="118789" y="18529"/>
                </a:lnTo>
                <a:lnTo>
                  <a:pt x="158764" y="18205"/>
                </a:lnTo>
                <a:lnTo>
                  <a:pt x="200489" y="16885"/>
                </a:lnTo>
                <a:lnTo>
                  <a:pt x="244182" y="14873"/>
                </a:lnTo>
                <a:lnTo>
                  <a:pt x="290059" y="12474"/>
                </a:lnTo>
                <a:lnTo>
                  <a:pt x="338338" y="9994"/>
                </a:lnTo>
                <a:lnTo>
                  <a:pt x="389236" y="7738"/>
                </a:lnTo>
                <a:lnTo>
                  <a:pt x="442970" y="6009"/>
                </a:lnTo>
                <a:lnTo>
                  <a:pt x="499756" y="5113"/>
                </a:lnTo>
                <a:lnTo>
                  <a:pt x="559813" y="5356"/>
                </a:lnTo>
                <a:lnTo>
                  <a:pt x="623357" y="7041"/>
                </a:lnTo>
                <a:lnTo>
                  <a:pt x="690606" y="10474"/>
                </a:lnTo>
                <a:lnTo>
                  <a:pt x="780449" y="15381"/>
                </a:lnTo>
                <a:lnTo>
                  <a:pt x="857406" y="18106"/>
                </a:lnTo>
                <a:lnTo>
                  <a:pt x="923152" y="19059"/>
                </a:lnTo>
                <a:lnTo>
                  <a:pt x="979359" y="18649"/>
                </a:lnTo>
                <a:lnTo>
                  <a:pt x="1027701" y="17285"/>
                </a:lnTo>
                <a:lnTo>
                  <a:pt x="1069850" y="15375"/>
                </a:lnTo>
                <a:lnTo>
                  <a:pt x="1107480" y="13331"/>
                </a:lnTo>
                <a:lnTo>
                  <a:pt x="1142264" y="11559"/>
                </a:lnTo>
                <a:lnTo>
                  <a:pt x="1175874" y="10471"/>
                </a:lnTo>
                <a:lnTo>
                  <a:pt x="1209985" y="10474"/>
                </a:lnTo>
                <a:lnTo>
                  <a:pt x="1242851" y="11425"/>
                </a:lnTo>
                <a:lnTo>
                  <a:pt x="1282561" y="12979"/>
                </a:lnTo>
                <a:lnTo>
                  <a:pt x="1328127" y="14903"/>
                </a:lnTo>
                <a:lnTo>
                  <a:pt x="1378561" y="16965"/>
                </a:lnTo>
                <a:lnTo>
                  <a:pt x="1432876" y="18932"/>
                </a:lnTo>
                <a:lnTo>
                  <a:pt x="1490084" y="20571"/>
                </a:lnTo>
                <a:lnTo>
                  <a:pt x="1549196" y="21648"/>
                </a:lnTo>
                <a:lnTo>
                  <a:pt x="1609226" y="21932"/>
                </a:lnTo>
                <a:lnTo>
                  <a:pt x="1669186" y="21190"/>
                </a:lnTo>
                <a:lnTo>
                  <a:pt x="1728087" y="19188"/>
                </a:lnTo>
                <a:lnTo>
                  <a:pt x="1784941" y="15694"/>
                </a:lnTo>
                <a:lnTo>
                  <a:pt x="1838762" y="10474"/>
                </a:lnTo>
                <a:lnTo>
                  <a:pt x="1888011" y="6100"/>
                </a:lnTo>
                <a:lnTo>
                  <a:pt x="1939438" y="4057"/>
                </a:lnTo>
                <a:lnTo>
                  <a:pt x="1992409" y="3909"/>
                </a:lnTo>
                <a:lnTo>
                  <a:pt x="2046290" y="5218"/>
                </a:lnTo>
                <a:lnTo>
                  <a:pt x="2100445" y="7547"/>
                </a:lnTo>
                <a:lnTo>
                  <a:pt x="2154241" y="10460"/>
                </a:lnTo>
                <a:lnTo>
                  <a:pt x="2207041" y="13519"/>
                </a:lnTo>
                <a:lnTo>
                  <a:pt x="2258213" y="16287"/>
                </a:lnTo>
                <a:lnTo>
                  <a:pt x="2307120" y="18328"/>
                </a:lnTo>
                <a:lnTo>
                  <a:pt x="2353128" y="19204"/>
                </a:lnTo>
                <a:lnTo>
                  <a:pt x="2395603" y="18479"/>
                </a:lnTo>
                <a:lnTo>
                  <a:pt x="2433909" y="15714"/>
                </a:lnTo>
                <a:lnTo>
                  <a:pt x="2467412" y="10474"/>
                </a:lnTo>
                <a:lnTo>
                  <a:pt x="2499908" y="5321"/>
                </a:lnTo>
                <a:lnTo>
                  <a:pt x="2539251" y="2037"/>
                </a:lnTo>
                <a:lnTo>
                  <a:pt x="2584358" y="353"/>
                </a:lnTo>
                <a:lnTo>
                  <a:pt x="2634144" y="0"/>
                </a:lnTo>
                <a:lnTo>
                  <a:pt x="2687525" y="708"/>
                </a:lnTo>
                <a:lnTo>
                  <a:pt x="2743418" y="2210"/>
                </a:lnTo>
                <a:lnTo>
                  <a:pt x="2800740" y="4235"/>
                </a:lnTo>
                <a:lnTo>
                  <a:pt x="2858405" y="6515"/>
                </a:lnTo>
                <a:lnTo>
                  <a:pt x="2915330" y="8781"/>
                </a:lnTo>
                <a:lnTo>
                  <a:pt x="2970432" y="10763"/>
                </a:lnTo>
                <a:lnTo>
                  <a:pt x="3022627" y="12192"/>
                </a:lnTo>
                <a:lnTo>
                  <a:pt x="3070830" y="12800"/>
                </a:lnTo>
                <a:lnTo>
                  <a:pt x="3113958" y="12317"/>
                </a:lnTo>
                <a:lnTo>
                  <a:pt x="3150926" y="10474"/>
                </a:lnTo>
                <a:lnTo>
                  <a:pt x="3182752" y="8468"/>
                </a:lnTo>
                <a:lnTo>
                  <a:pt x="3219269" y="7026"/>
                </a:lnTo>
                <a:lnTo>
                  <a:pt x="3259980" y="6085"/>
                </a:lnTo>
                <a:lnTo>
                  <a:pt x="3304384" y="5581"/>
                </a:lnTo>
                <a:lnTo>
                  <a:pt x="3351983" y="5450"/>
                </a:lnTo>
                <a:lnTo>
                  <a:pt x="3402277" y="5630"/>
                </a:lnTo>
                <a:lnTo>
                  <a:pt x="3454767" y="6056"/>
                </a:lnTo>
                <a:lnTo>
                  <a:pt x="3508955" y="6664"/>
                </a:lnTo>
                <a:lnTo>
                  <a:pt x="3564341" y="7392"/>
                </a:lnTo>
                <a:lnTo>
                  <a:pt x="3620426" y="8175"/>
                </a:lnTo>
                <a:lnTo>
                  <a:pt x="3676710" y="8950"/>
                </a:lnTo>
                <a:lnTo>
                  <a:pt x="3732695" y="9653"/>
                </a:lnTo>
                <a:lnTo>
                  <a:pt x="3787882" y="10220"/>
                </a:lnTo>
                <a:lnTo>
                  <a:pt x="3841771" y="10589"/>
                </a:lnTo>
                <a:lnTo>
                  <a:pt x="3893864" y="10695"/>
                </a:lnTo>
                <a:lnTo>
                  <a:pt x="3943660" y="10474"/>
                </a:lnTo>
                <a:lnTo>
                  <a:pt x="4014128" y="9422"/>
                </a:lnTo>
                <a:lnTo>
                  <a:pt x="4072466" y="7768"/>
                </a:lnTo>
                <a:lnTo>
                  <a:pt x="4121678" y="5826"/>
                </a:lnTo>
                <a:lnTo>
                  <a:pt x="4164768" y="3909"/>
                </a:lnTo>
                <a:lnTo>
                  <a:pt x="4204741" y="2330"/>
                </a:lnTo>
                <a:lnTo>
                  <a:pt x="4244598" y="1403"/>
                </a:lnTo>
                <a:lnTo>
                  <a:pt x="4287346" y="1441"/>
                </a:lnTo>
                <a:lnTo>
                  <a:pt x="4335987" y="2757"/>
                </a:lnTo>
                <a:lnTo>
                  <a:pt x="4393525" y="5663"/>
                </a:lnTo>
                <a:lnTo>
                  <a:pt x="4462963" y="10474"/>
                </a:lnTo>
                <a:lnTo>
                  <a:pt x="4502997" y="13043"/>
                </a:lnTo>
                <a:lnTo>
                  <a:pt x="4546415" y="14963"/>
                </a:lnTo>
                <a:lnTo>
                  <a:pt x="4592839" y="16296"/>
                </a:lnTo>
                <a:lnTo>
                  <a:pt x="4641890" y="17107"/>
                </a:lnTo>
                <a:lnTo>
                  <a:pt x="4693189" y="17457"/>
                </a:lnTo>
                <a:lnTo>
                  <a:pt x="4746355" y="17411"/>
                </a:lnTo>
                <a:lnTo>
                  <a:pt x="4801011" y="17031"/>
                </a:lnTo>
                <a:lnTo>
                  <a:pt x="4856777" y="16381"/>
                </a:lnTo>
                <a:lnTo>
                  <a:pt x="4913274" y="15524"/>
                </a:lnTo>
                <a:lnTo>
                  <a:pt x="4970122" y="14522"/>
                </a:lnTo>
                <a:lnTo>
                  <a:pt x="5026943" y="13440"/>
                </a:lnTo>
                <a:lnTo>
                  <a:pt x="5083356" y="12340"/>
                </a:lnTo>
                <a:lnTo>
                  <a:pt x="5138984" y="11285"/>
                </a:lnTo>
                <a:lnTo>
                  <a:pt x="5193447" y="10338"/>
                </a:lnTo>
                <a:lnTo>
                  <a:pt x="5246365" y="9563"/>
                </a:lnTo>
                <a:lnTo>
                  <a:pt x="5297359" y="9023"/>
                </a:lnTo>
                <a:lnTo>
                  <a:pt x="5346051" y="8781"/>
                </a:lnTo>
                <a:lnTo>
                  <a:pt x="5392061" y="8900"/>
                </a:lnTo>
                <a:lnTo>
                  <a:pt x="5435010" y="9444"/>
                </a:lnTo>
                <a:lnTo>
                  <a:pt x="5474518" y="10474"/>
                </a:lnTo>
                <a:lnTo>
                  <a:pt x="5472964" y="62239"/>
                </a:lnTo>
                <a:lnTo>
                  <a:pt x="5472663" y="114481"/>
                </a:lnTo>
                <a:lnTo>
                  <a:pt x="5473302" y="167027"/>
                </a:lnTo>
                <a:lnTo>
                  <a:pt x="5474566" y="219704"/>
                </a:lnTo>
                <a:lnTo>
                  <a:pt x="5476141" y="272340"/>
                </a:lnTo>
                <a:lnTo>
                  <a:pt x="5477713" y="324764"/>
                </a:lnTo>
                <a:lnTo>
                  <a:pt x="5478967" y="376802"/>
                </a:lnTo>
                <a:lnTo>
                  <a:pt x="5479588" y="428283"/>
                </a:lnTo>
                <a:lnTo>
                  <a:pt x="5479264" y="479034"/>
                </a:lnTo>
                <a:lnTo>
                  <a:pt x="5477679" y="528882"/>
                </a:lnTo>
                <a:lnTo>
                  <a:pt x="5474518" y="577656"/>
                </a:lnTo>
                <a:lnTo>
                  <a:pt x="5470591" y="627942"/>
                </a:lnTo>
                <a:lnTo>
                  <a:pt x="5467011" y="681720"/>
                </a:lnTo>
                <a:lnTo>
                  <a:pt x="5463925" y="737914"/>
                </a:lnTo>
                <a:lnTo>
                  <a:pt x="5461478" y="795444"/>
                </a:lnTo>
                <a:lnTo>
                  <a:pt x="5459816" y="853231"/>
                </a:lnTo>
                <a:lnTo>
                  <a:pt x="5459087" y="910198"/>
                </a:lnTo>
                <a:lnTo>
                  <a:pt x="5459434" y="965265"/>
                </a:lnTo>
                <a:lnTo>
                  <a:pt x="5461005" y="1017354"/>
                </a:lnTo>
                <a:lnTo>
                  <a:pt x="5463945" y="1065386"/>
                </a:lnTo>
                <a:lnTo>
                  <a:pt x="5468401" y="1108282"/>
                </a:lnTo>
                <a:lnTo>
                  <a:pt x="5480465" y="1177569"/>
                </a:lnTo>
                <a:lnTo>
                  <a:pt x="5485507" y="1214395"/>
                </a:lnTo>
                <a:lnTo>
                  <a:pt x="5489592" y="1255215"/>
                </a:lnTo>
                <a:lnTo>
                  <a:pt x="5492665" y="1299802"/>
                </a:lnTo>
                <a:lnTo>
                  <a:pt x="5494675" y="1347927"/>
                </a:lnTo>
                <a:lnTo>
                  <a:pt x="5495569" y="1399362"/>
                </a:lnTo>
                <a:lnTo>
                  <a:pt x="5495293" y="1453880"/>
                </a:lnTo>
                <a:lnTo>
                  <a:pt x="5493794" y="1511252"/>
                </a:lnTo>
                <a:lnTo>
                  <a:pt x="5491020" y="1571251"/>
                </a:lnTo>
                <a:lnTo>
                  <a:pt x="5486918" y="1633648"/>
                </a:lnTo>
                <a:lnTo>
                  <a:pt x="5481435" y="1698215"/>
                </a:lnTo>
                <a:lnTo>
                  <a:pt x="5474518" y="1764725"/>
                </a:lnTo>
                <a:lnTo>
                  <a:pt x="5414859" y="1760397"/>
                </a:lnTo>
                <a:lnTo>
                  <a:pt x="5357655" y="1757532"/>
                </a:lnTo>
                <a:lnTo>
                  <a:pt x="5302587" y="1755932"/>
                </a:lnTo>
                <a:lnTo>
                  <a:pt x="5249332" y="1755396"/>
                </a:lnTo>
                <a:lnTo>
                  <a:pt x="5197569" y="1755725"/>
                </a:lnTo>
                <a:lnTo>
                  <a:pt x="5146978" y="1756722"/>
                </a:lnTo>
                <a:lnTo>
                  <a:pt x="5097237" y="1758185"/>
                </a:lnTo>
                <a:lnTo>
                  <a:pt x="5048025" y="1759916"/>
                </a:lnTo>
                <a:lnTo>
                  <a:pt x="4999021" y="1761716"/>
                </a:lnTo>
                <a:lnTo>
                  <a:pt x="4949903" y="1763386"/>
                </a:lnTo>
                <a:lnTo>
                  <a:pt x="4900351" y="1764725"/>
                </a:lnTo>
                <a:lnTo>
                  <a:pt x="4845126" y="1766083"/>
                </a:lnTo>
                <a:lnTo>
                  <a:pt x="4789407" y="1767603"/>
                </a:lnTo>
                <a:lnTo>
                  <a:pt x="4733655" y="1769110"/>
                </a:lnTo>
                <a:lnTo>
                  <a:pt x="4678329" y="1770431"/>
                </a:lnTo>
                <a:lnTo>
                  <a:pt x="4623888" y="1771393"/>
                </a:lnTo>
                <a:lnTo>
                  <a:pt x="4570792" y="1771821"/>
                </a:lnTo>
                <a:lnTo>
                  <a:pt x="4519501" y="1771542"/>
                </a:lnTo>
                <a:lnTo>
                  <a:pt x="4470474" y="1770382"/>
                </a:lnTo>
                <a:lnTo>
                  <a:pt x="4424170" y="1768168"/>
                </a:lnTo>
                <a:lnTo>
                  <a:pt x="4381048" y="1764725"/>
                </a:lnTo>
                <a:lnTo>
                  <a:pt x="4346115" y="1761897"/>
                </a:lnTo>
                <a:lnTo>
                  <a:pt x="4305525" y="1759662"/>
                </a:lnTo>
                <a:lnTo>
                  <a:pt x="4260020" y="1757988"/>
                </a:lnTo>
                <a:lnTo>
                  <a:pt x="4210340" y="1756840"/>
                </a:lnTo>
                <a:lnTo>
                  <a:pt x="4157226" y="1756186"/>
                </a:lnTo>
                <a:lnTo>
                  <a:pt x="4101421" y="1755992"/>
                </a:lnTo>
                <a:lnTo>
                  <a:pt x="4043664" y="1756225"/>
                </a:lnTo>
                <a:lnTo>
                  <a:pt x="3984698" y="1756852"/>
                </a:lnTo>
                <a:lnTo>
                  <a:pt x="3925263" y="1757839"/>
                </a:lnTo>
                <a:lnTo>
                  <a:pt x="3866101" y="1759153"/>
                </a:lnTo>
                <a:lnTo>
                  <a:pt x="3807952" y="1760761"/>
                </a:lnTo>
                <a:lnTo>
                  <a:pt x="3751559" y="1762630"/>
                </a:lnTo>
                <a:lnTo>
                  <a:pt x="3697661" y="1764725"/>
                </a:lnTo>
                <a:lnTo>
                  <a:pt x="3651711" y="1766510"/>
                </a:lnTo>
                <a:lnTo>
                  <a:pt x="3604815" y="1768007"/>
                </a:lnTo>
                <a:lnTo>
                  <a:pt x="3557083" y="1769224"/>
                </a:lnTo>
                <a:lnTo>
                  <a:pt x="3508628" y="1770169"/>
                </a:lnTo>
                <a:lnTo>
                  <a:pt x="3459560" y="1770849"/>
                </a:lnTo>
                <a:lnTo>
                  <a:pt x="3409989" y="1771272"/>
                </a:lnTo>
                <a:lnTo>
                  <a:pt x="3360027" y="1771445"/>
                </a:lnTo>
                <a:lnTo>
                  <a:pt x="3309784" y="1771376"/>
                </a:lnTo>
                <a:lnTo>
                  <a:pt x="3259371" y="1771071"/>
                </a:lnTo>
                <a:lnTo>
                  <a:pt x="3208899" y="1770539"/>
                </a:lnTo>
                <a:lnTo>
                  <a:pt x="3158480" y="1769787"/>
                </a:lnTo>
                <a:lnTo>
                  <a:pt x="3108223" y="1768822"/>
                </a:lnTo>
                <a:lnTo>
                  <a:pt x="3058240" y="1767652"/>
                </a:lnTo>
                <a:lnTo>
                  <a:pt x="3008641" y="1766284"/>
                </a:lnTo>
                <a:lnTo>
                  <a:pt x="2959537" y="1764725"/>
                </a:lnTo>
                <a:lnTo>
                  <a:pt x="2893726" y="1762561"/>
                </a:lnTo>
                <a:lnTo>
                  <a:pt x="2829711" y="1760562"/>
                </a:lnTo>
                <a:lnTo>
                  <a:pt x="2767802" y="1758817"/>
                </a:lnTo>
                <a:lnTo>
                  <a:pt x="2708308" y="1757416"/>
                </a:lnTo>
                <a:lnTo>
                  <a:pt x="2651539" y="1756447"/>
                </a:lnTo>
                <a:lnTo>
                  <a:pt x="2597805" y="1756000"/>
                </a:lnTo>
                <a:lnTo>
                  <a:pt x="2547415" y="1756165"/>
                </a:lnTo>
                <a:lnTo>
                  <a:pt x="2500680" y="1757031"/>
                </a:lnTo>
                <a:lnTo>
                  <a:pt x="2457909" y="1758686"/>
                </a:lnTo>
                <a:lnTo>
                  <a:pt x="2419411" y="1761222"/>
                </a:lnTo>
                <a:lnTo>
                  <a:pt x="2385497" y="1764725"/>
                </a:lnTo>
                <a:lnTo>
                  <a:pt x="2360131" y="1766887"/>
                </a:lnTo>
                <a:lnTo>
                  <a:pt x="2330405" y="1767605"/>
                </a:lnTo>
                <a:lnTo>
                  <a:pt x="2296540" y="1767139"/>
                </a:lnTo>
                <a:lnTo>
                  <a:pt x="2258757" y="1765753"/>
                </a:lnTo>
                <a:lnTo>
                  <a:pt x="2217274" y="1763709"/>
                </a:lnTo>
                <a:lnTo>
                  <a:pt x="2172312" y="1761269"/>
                </a:lnTo>
                <a:lnTo>
                  <a:pt x="2124091" y="1758694"/>
                </a:lnTo>
                <a:lnTo>
                  <a:pt x="2072830" y="1756248"/>
                </a:lnTo>
                <a:lnTo>
                  <a:pt x="2018750" y="1754191"/>
                </a:lnTo>
                <a:lnTo>
                  <a:pt x="1962070" y="1752787"/>
                </a:lnTo>
                <a:lnTo>
                  <a:pt x="1903010" y="1752298"/>
                </a:lnTo>
                <a:lnTo>
                  <a:pt x="1841791" y="1752984"/>
                </a:lnTo>
                <a:lnTo>
                  <a:pt x="1778632" y="1755110"/>
                </a:lnTo>
                <a:lnTo>
                  <a:pt x="1713753" y="1758936"/>
                </a:lnTo>
                <a:lnTo>
                  <a:pt x="1647373" y="1764725"/>
                </a:lnTo>
                <a:lnTo>
                  <a:pt x="1571176" y="1772101"/>
                </a:lnTo>
                <a:lnTo>
                  <a:pt x="1508682" y="1777258"/>
                </a:lnTo>
                <a:lnTo>
                  <a:pt x="1457574" y="1780459"/>
                </a:lnTo>
                <a:lnTo>
                  <a:pt x="1415539" y="1781969"/>
                </a:lnTo>
                <a:lnTo>
                  <a:pt x="1380259" y="1782050"/>
                </a:lnTo>
                <a:lnTo>
                  <a:pt x="1349420" y="1780965"/>
                </a:lnTo>
                <a:lnTo>
                  <a:pt x="1320707" y="1778979"/>
                </a:lnTo>
                <a:lnTo>
                  <a:pt x="1291803" y="1776353"/>
                </a:lnTo>
                <a:lnTo>
                  <a:pt x="1260395" y="1773351"/>
                </a:lnTo>
                <a:lnTo>
                  <a:pt x="1224165" y="1770237"/>
                </a:lnTo>
                <a:lnTo>
                  <a:pt x="1180799" y="1767274"/>
                </a:lnTo>
                <a:lnTo>
                  <a:pt x="1127981" y="1764725"/>
                </a:lnTo>
                <a:lnTo>
                  <a:pt x="1056041" y="1762135"/>
                </a:lnTo>
                <a:lnTo>
                  <a:pt x="1014380" y="1760781"/>
                </a:lnTo>
                <a:lnTo>
                  <a:pt x="969408" y="1759423"/>
                </a:lnTo>
                <a:lnTo>
                  <a:pt x="921489" y="1758089"/>
                </a:lnTo>
                <a:lnTo>
                  <a:pt x="870984" y="1756804"/>
                </a:lnTo>
                <a:lnTo>
                  <a:pt x="818257" y="1755596"/>
                </a:lnTo>
                <a:lnTo>
                  <a:pt x="763669" y="1754490"/>
                </a:lnTo>
                <a:lnTo>
                  <a:pt x="707584" y="1753514"/>
                </a:lnTo>
                <a:lnTo>
                  <a:pt x="650364" y="1752694"/>
                </a:lnTo>
                <a:lnTo>
                  <a:pt x="592372" y="1752057"/>
                </a:lnTo>
                <a:lnTo>
                  <a:pt x="533970" y="1751629"/>
                </a:lnTo>
                <a:lnTo>
                  <a:pt x="475521" y="1751438"/>
                </a:lnTo>
                <a:lnTo>
                  <a:pt x="417387" y="1751508"/>
                </a:lnTo>
                <a:lnTo>
                  <a:pt x="359932" y="1751869"/>
                </a:lnTo>
                <a:lnTo>
                  <a:pt x="303518" y="1752545"/>
                </a:lnTo>
                <a:lnTo>
                  <a:pt x="248507" y="1753563"/>
                </a:lnTo>
                <a:lnTo>
                  <a:pt x="195262" y="1754951"/>
                </a:lnTo>
                <a:lnTo>
                  <a:pt x="144145" y="1756734"/>
                </a:lnTo>
                <a:lnTo>
                  <a:pt x="95520" y="1758940"/>
                </a:lnTo>
                <a:lnTo>
                  <a:pt x="49749" y="1761595"/>
                </a:lnTo>
                <a:lnTo>
                  <a:pt x="7194" y="1764725"/>
                </a:lnTo>
                <a:lnTo>
                  <a:pt x="13707" y="1708373"/>
                </a:lnTo>
                <a:lnTo>
                  <a:pt x="17977" y="1655449"/>
                </a:lnTo>
                <a:lnTo>
                  <a:pt x="20322" y="1605183"/>
                </a:lnTo>
                <a:lnTo>
                  <a:pt x="21059" y="1556803"/>
                </a:lnTo>
                <a:lnTo>
                  <a:pt x="20506" y="1509535"/>
                </a:lnTo>
                <a:lnTo>
                  <a:pt x="18981" y="1462608"/>
                </a:lnTo>
                <a:lnTo>
                  <a:pt x="16801" y="1415250"/>
                </a:lnTo>
                <a:lnTo>
                  <a:pt x="14283" y="1366688"/>
                </a:lnTo>
                <a:lnTo>
                  <a:pt x="11746" y="1316151"/>
                </a:lnTo>
                <a:lnTo>
                  <a:pt x="9507" y="1262866"/>
                </a:lnTo>
                <a:lnTo>
                  <a:pt x="7884" y="1206062"/>
                </a:lnTo>
                <a:lnTo>
                  <a:pt x="7194" y="1144965"/>
                </a:lnTo>
                <a:lnTo>
                  <a:pt x="6729" y="1079743"/>
                </a:lnTo>
                <a:lnTo>
                  <a:pt x="5727" y="1021703"/>
                </a:lnTo>
                <a:lnTo>
                  <a:pt x="4395" y="969360"/>
                </a:lnTo>
                <a:lnTo>
                  <a:pt x="2947" y="921230"/>
                </a:lnTo>
                <a:lnTo>
                  <a:pt x="1591" y="875831"/>
                </a:lnTo>
                <a:lnTo>
                  <a:pt x="538" y="831677"/>
                </a:lnTo>
                <a:lnTo>
                  <a:pt x="0" y="787285"/>
                </a:lnTo>
                <a:lnTo>
                  <a:pt x="185" y="741170"/>
                </a:lnTo>
                <a:lnTo>
                  <a:pt x="1306" y="691850"/>
                </a:lnTo>
                <a:lnTo>
                  <a:pt x="3572" y="637840"/>
                </a:lnTo>
                <a:lnTo>
                  <a:pt x="7194" y="577656"/>
                </a:lnTo>
                <a:lnTo>
                  <a:pt x="10454" y="516121"/>
                </a:lnTo>
                <a:lnTo>
                  <a:pt x="11780" y="458542"/>
                </a:lnTo>
                <a:lnTo>
                  <a:pt x="11597" y="404265"/>
                </a:lnTo>
                <a:lnTo>
                  <a:pt x="10335" y="352637"/>
                </a:lnTo>
                <a:lnTo>
                  <a:pt x="8420" y="303003"/>
                </a:lnTo>
                <a:lnTo>
                  <a:pt x="6282" y="254710"/>
                </a:lnTo>
                <a:lnTo>
                  <a:pt x="4346" y="207104"/>
                </a:lnTo>
                <a:lnTo>
                  <a:pt x="3042" y="159531"/>
                </a:lnTo>
                <a:lnTo>
                  <a:pt x="2796" y="111338"/>
                </a:lnTo>
                <a:lnTo>
                  <a:pt x="4038" y="61870"/>
                </a:lnTo>
                <a:lnTo>
                  <a:pt x="7194" y="1047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5595" y="1190371"/>
            <a:ext cx="49244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9314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целях</a:t>
            </a:r>
            <a:r>
              <a:rPr sz="18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обеспечения</a:t>
            </a:r>
            <a:r>
              <a:rPr sz="18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информационной </a:t>
            </a:r>
            <a:r>
              <a:rPr sz="1800" b="1" i="1" spc="-43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совместимости</a:t>
            </a:r>
            <a:r>
              <a:rPr sz="18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государственных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(муниципальных)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информационных</a:t>
            </a:r>
            <a:r>
              <a:rPr sz="1800" b="1" i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систем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sz="18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информационных </a:t>
            </a:r>
            <a:r>
              <a:rPr sz="1800" b="1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ресурсов</a:t>
            </a:r>
            <a:r>
              <a:rPr sz="1800" spc="-15" dirty="0">
                <a:latin typeface="Times New Roman"/>
                <a:cs typeface="Times New Roman"/>
              </a:rPr>
              <a:t>, </a:t>
            </a:r>
            <a:r>
              <a:rPr sz="1800" spc="-5" dirty="0">
                <a:latin typeface="Times New Roman"/>
                <a:cs typeface="Times New Roman"/>
              </a:rPr>
              <a:t>средствами </a:t>
            </a:r>
            <a:r>
              <a:rPr sz="1800" spc="-25" dirty="0">
                <a:latin typeface="Times New Roman"/>
                <a:cs typeface="Times New Roman"/>
              </a:rPr>
              <a:t>которых 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осуществляется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информационное</a:t>
            </a:r>
            <a:r>
              <a:rPr sz="1800" spc="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взаимодействие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(формирование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обмен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информацией)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5914" y="3277271"/>
            <a:ext cx="8953500" cy="404495"/>
          </a:xfrm>
          <a:custGeom>
            <a:avLst/>
            <a:gdLst/>
            <a:ahLst/>
            <a:cxnLst/>
            <a:rect l="l" t="t" r="r" b="b"/>
            <a:pathLst>
              <a:path w="8953500" h="404495">
                <a:moveTo>
                  <a:pt x="4253" y="13679"/>
                </a:moveTo>
                <a:lnTo>
                  <a:pt x="41926" y="9220"/>
                </a:lnTo>
                <a:lnTo>
                  <a:pt x="80570" y="6527"/>
                </a:lnTo>
                <a:lnTo>
                  <a:pt x="120326" y="5360"/>
                </a:lnTo>
                <a:lnTo>
                  <a:pt x="161331" y="5477"/>
                </a:lnTo>
                <a:lnTo>
                  <a:pt x="203726" y="6634"/>
                </a:lnTo>
                <a:lnTo>
                  <a:pt x="247650" y="8591"/>
                </a:lnTo>
                <a:lnTo>
                  <a:pt x="293242" y="11106"/>
                </a:lnTo>
                <a:lnTo>
                  <a:pt x="340641" y="13936"/>
                </a:lnTo>
                <a:lnTo>
                  <a:pt x="389987" y="16839"/>
                </a:lnTo>
                <a:lnTo>
                  <a:pt x="441419" y="19574"/>
                </a:lnTo>
                <a:lnTo>
                  <a:pt x="495077" y="21899"/>
                </a:lnTo>
                <a:lnTo>
                  <a:pt x="551099" y="23571"/>
                </a:lnTo>
                <a:lnTo>
                  <a:pt x="609624" y="24349"/>
                </a:lnTo>
                <a:lnTo>
                  <a:pt x="670793" y="23991"/>
                </a:lnTo>
                <a:lnTo>
                  <a:pt x="734745" y="22254"/>
                </a:lnTo>
                <a:lnTo>
                  <a:pt x="801618" y="18898"/>
                </a:lnTo>
                <a:lnTo>
                  <a:pt x="871553" y="13679"/>
                </a:lnTo>
                <a:lnTo>
                  <a:pt x="940004" y="8299"/>
                </a:lnTo>
                <a:lnTo>
                  <a:pt x="1002773" y="4499"/>
                </a:lnTo>
                <a:lnTo>
                  <a:pt x="1060562" y="2097"/>
                </a:lnTo>
                <a:lnTo>
                  <a:pt x="1114070" y="912"/>
                </a:lnTo>
                <a:lnTo>
                  <a:pt x="1163998" y="762"/>
                </a:lnTo>
                <a:lnTo>
                  <a:pt x="1211047" y="1467"/>
                </a:lnTo>
                <a:lnTo>
                  <a:pt x="1255917" y="2844"/>
                </a:lnTo>
                <a:lnTo>
                  <a:pt x="1299309" y="4712"/>
                </a:lnTo>
                <a:lnTo>
                  <a:pt x="1341923" y="6889"/>
                </a:lnTo>
                <a:lnTo>
                  <a:pt x="1384459" y="9195"/>
                </a:lnTo>
                <a:lnTo>
                  <a:pt x="1427619" y="11447"/>
                </a:lnTo>
                <a:lnTo>
                  <a:pt x="1472102" y="13465"/>
                </a:lnTo>
                <a:lnTo>
                  <a:pt x="1518609" y="15066"/>
                </a:lnTo>
                <a:lnTo>
                  <a:pt x="1567840" y="16070"/>
                </a:lnTo>
                <a:lnTo>
                  <a:pt x="1620497" y="16294"/>
                </a:lnTo>
                <a:lnTo>
                  <a:pt x="1677279" y="15557"/>
                </a:lnTo>
                <a:lnTo>
                  <a:pt x="1738887" y="13679"/>
                </a:lnTo>
                <a:lnTo>
                  <a:pt x="1814124" y="11022"/>
                </a:lnTo>
                <a:lnTo>
                  <a:pt x="1884058" y="9094"/>
                </a:lnTo>
                <a:lnTo>
                  <a:pt x="1949013" y="7814"/>
                </a:lnTo>
                <a:lnTo>
                  <a:pt x="2009312" y="7103"/>
                </a:lnTo>
                <a:lnTo>
                  <a:pt x="2065276" y="6881"/>
                </a:lnTo>
                <a:lnTo>
                  <a:pt x="2117230" y="7068"/>
                </a:lnTo>
                <a:lnTo>
                  <a:pt x="2165496" y="7583"/>
                </a:lnTo>
                <a:lnTo>
                  <a:pt x="2210397" y="8347"/>
                </a:lnTo>
                <a:lnTo>
                  <a:pt x="2252256" y="9280"/>
                </a:lnTo>
                <a:lnTo>
                  <a:pt x="2291396" y="10302"/>
                </a:lnTo>
                <a:lnTo>
                  <a:pt x="2328140" y="11333"/>
                </a:lnTo>
                <a:lnTo>
                  <a:pt x="2362811" y="12293"/>
                </a:lnTo>
                <a:lnTo>
                  <a:pt x="2395733" y="13101"/>
                </a:lnTo>
                <a:lnTo>
                  <a:pt x="2427227" y="13679"/>
                </a:lnTo>
                <a:lnTo>
                  <a:pt x="2458769" y="14436"/>
                </a:lnTo>
                <a:lnTo>
                  <a:pt x="2495401" y="15786"/>
                </a:lnTo>
                <a:lnTo>
                  <a:pt x="2536617" y="17568"/>
                </a:lnTo>
                <a:lnTo>
                  <a:pt x="2581914" y="19620"/>
                </a:lnTo>
                <a:lnTo>
                  <a:pt x="2630784" y="21779"/>
                </a:lnTo>
                <a:lnTo>
                  <a:pt x="2682724" y="23884"/>
                </a:lnTo>
                <a:lnTo>
                  <a:pt x="2737229" y="25772"/>
                </a:lnTo>
                <a:lnTo>
                  <a:pt x="2793793" y="27283"/>
                </a:lnTo>
                <a:lnTo>
                  <a:pt x="2851911" y="28254"/>
                </a:lnTo>
                <a:lnTo>
                  <a:pt x="2911078" y="28524"/>
                </a:lnTo>
                <a:lnTo>
                  <a:pt x="2970789" y="27930"/>
                </a:lnTo>
                <a:lnTo>
                  <a:pt x="3030540" y="26310"/>
                </a:lnTo>
                <a:lnTo>
                  <a:pt x="3089824" y="23503"/>
                </a:lnTo>
                <a:lnTo>
                  <a:pt x="3148137" y="19346"/>
                </a:lnTo>
                <a:lnTo>
                  <a:pt x="3204975" y="13679"/>
                </a:lnTo>
                <a:lnTo>
                  <a:pt x="3270958" y="7080"/>
                </a:lnTo>
                <a:lnTo>
                  <a:pt x="3329853" y="3175"/>
                </a:lnTo>
                <a:lnTo>
                  <a:pt x="3382908" y="1517"/>
                </a:lnTo>
                <a:lnTo>
                  <a:pt x="3431373" y="1656"/>
                </a:lnTo>
                <a:lnTo>
                  <a:pt x="3476500" y="3145"/>
                </a:lnTo>
                <a:lnTo>
                  <a:pt x="3519538" y="5535"/>
                </a:lnTo>
                <a:lnTo>
                  <a:pt x="3561737" y="8377"/>
                </a:lnTo>
                <a:lnTo>
                  <a:pt x="3604347" y="11224"/>
                </a:lnTo>
                <a:lnTo>
                  <a:pt x="3648619" y="13625"/>
                </a:lnTo>
                <a:lnTo>
                  <a:pt x="3695803" y="15134"/>
                </a:lnTo>
                <a:lnTo>
                  <a:pt x="3747149" y="15301"/>
                </a:lnTo>
                <a:lnTo>
                  <a:pt x="3803907" y="13679"/>
                </a:lnTo>
                <a:lnTo>
                  <a:pt x="3851685" y="11533"/>
                </a:lnTo>
                <a:lnTo>
                  <a:pt x="3899322" y="9405"/>
                </a:lnTo>
                <a:lnTo>
                  <a:pt x="3946984" y="7363"/>
                </a:lnTo>
                <a:lnTo>
                  <a:pt x="3994839" y="5473"/>
                </a:lnTo>
                <a:lnTo>
                  <a:pt x="4043052" y="3801"/>
                </a:lnTo>
                <a:lnTo>
                  <a:pt x="4091792" y="2414"/>
                </a:lnTo>
                <a:lnTo>
                  <a:pt x="4141225" y="1377"/>
                </a:lnTo>
                <a:lnTo>
                  <a:pt x="4191518" y="757"/>
                </a:lnTo>
                <a:lnTo>
                  <a:pt x="4242837" y="621"/>
                </a:lnTo>
                <a:lnTo>
                  <a:pt x="4295350" y="1035"/>
                </a:lnTo>
                <a:lnTo>
                  <a:pt x="4349223" y="2066"/>
                </a:lnTo>
                <a:lnTo>
                  <a:pt x="4404623" y="3779"/>
                </a:lnTo>
                <a:lnTo>
                  <a:pt x="4461717" y="6241"/>
                </a:lnTo>
                <a:lnTo>
                  <a:pt x="4520672" y="9519"/>
                </a:lnTo>
                <a:lnTo>
                  <a:pt x="4581655" y="13679"/>
                </a:lnTo>
                <a:lnTo>
                  <a:pt x="4674382" y="19185"/>
                </a:lnTo>
                <a:lnTo>
                  <a:pt x="4747915" y="20967"/>
                </a:lnTo>
                <a:lnTo>
                  <a:pt x="4805546" y="20029"/>
                </a:lnTo>
                <a:lnTo>
                  <a:pt x="4850565" y="17379"/>
                </a:lnTo>
                <a:lnTo>
                  <a:pt x="4886262" y="14024"/>
                </a:lnTo>
                <a:lnTo>
                  <a:pt x="4915928" y="10970"/>
                </a:lnTo>
                <a:lnTo>
                  <a:pt x="4942853" y="9223"/>
                </a:lnTo>
                <a:lnTo>
                  <a:pt x="4970328" y="9791"/>
                </a:lnTo>
                <a:lnTo>
                  <a:pt x="5001644" y="13679"/>
                </a:lnTo>
                <a:lnTo>
                  <a:pt x="5024980" y="17039"/>
                </a:lnTo>
                <a:lnTo>
                  <a:pt x="5053648" y="20039"/>
                </a:lnTo>
                <a:lnTo>
                  <a:pt x="5125818" y="24850"/>
                </a:lnTo>
                <a:lnTo>
                  <a:pt x="5168738" y="26605"/>
                </a:lnTo>
                <a:lnTo>
                  <a:pt x="5215829" y="27889"/>
                </a:lnTo>
                <a:lnTo>
                  <a:pt x="5266799" y="28674"/>
                </a:lnTo>
                <a:lnTo>
                  <a:pt x="5321359" y="28933"/>
                </a:lnTo>
                <a:lnTo>
                  <a:pt x="5379218" y="28639"/>
                </a:lnTo>
                <a:lnTo>
                  <a:pt x="5440085" y="27762"/>
                </a:lnTo>
                <a:lnTo>
                  <a:pt x="5503671" y="26276"/>
                </a:lnTo>
                <a:lnTo>
                  <a:pt x="5569685" y="24152"/>
                </a:lnTo>
                <a:lnTo>
                  <a:pt x="5637837" y="21363"/>
                </a:lnTo>
                <a:lnTo>
                  <a:pt x="5707836" y="17881"/>
                </a:lnTo>
                <a:lnTo>
                  <a:pt x="5779392" y="13679"/>
                </a:lnTo>
                <a:lnTo>
                  <a:pt x="5849282" y="9323"/>
                </a:lnTo>
                <a:lnTo>
                  <a:pt x="5905426" y="5994"/>
                </a:lnTo>
                <a:lnTo>
                  <a:pt x="5949726" y="3603"/>
                </a:lnTo>
                <a:lnTo>
                  <a:pt x="5984083" y="2060"/>
                </a:lnTo>
                <a:lnTo>
                  <a:pt x="6010400" y="1276"/>
                </a:lnTo>
                <a:lnTo>
                  <a:pt x="6030578" y="1163"/>
                </a:lnTo>
                <a:lnTo>
                  <a:pt x="6046520" y="1630"/>
                </a:lnTo>
                <a:lnTo>
                  <a:pt x="6060128" y="2589"/>
                </a:lnTo>
                <a:lnTo>
                  <a:pt x="6073302" y="3951"/>
                </a:lnTo>
                <a:lnTo>
                  <a:pt x="6087946" y="5626"/>
                </a:lnTo>
                <a:lnTo>
                  <a:pt x="6105961" y="7525"/>
                </a:lnTo>
                <a:lnTo>
                  <a:pt x="6159713" y="11641"/>
                </a:lnTo>
                <a:lnTo>
                  <a:pt x="6199254" y="13679"/>
                </a:lnTo>
                <a:lnTo>
                  <a:pt x="6242200" y="15370"/>
                </a:lnTo>
                <a:lnTo>
                  <a:pt x="6287422" y="16746"/>
                </a:lnTo>
                <a:lnTo>
                  <a:pt x="6334687" y="17824"/>
                </a:lnTo>
                <a:lnTo>
                  <a:pt x="6383765" y="18621"/>
                </a:lnTo>
                <a:lnTo>
                  <a:pt x="6434425" y="19154"/>
                </a:lnTo>
                <a:lnTo>
                  <a:pt x="6486434" y="19440"/>
                </a:lnTo>
                <a:lnTo>
                  <a:pt x="6539563" y="19495"/>
                </a:lnTo>
                <a:lnTo>
                  <a:pt x="6593579" y="19337"/>
                </a:lnTo>
                <a:lnTo>
                  <a:pt x="6648252" y="18982"/>
                </a:lnTo>
                <a:lnTo>
                  <a:pt x="6703350" y="18448"/>
                </a:lnTo>
                <a:lnTo>
                  <a:pt x="6758642" y="17752"/>
                </a:lnTo>
                <a:lnTo>
                  <a:pt x="6813897" y="16910"/>
                </a:lnTo>
                <a:lnTo>
                  <a:pt x="6868884" y="15939"/>
                </a:lnTo>
                <a:lnTo>
                  <a:pt x="6923372" y="14856"/>
                </a:lnTo>
                <a:lnTo>
                  <a:pt x="6977129" y="13679"/>
                </a:lnTo>
                <a:lnTo>
                  <a:pt x="7043784" y="12855"/>
                </a:lnTo>
                <a:lnTo>
                  <a:pt x="7099806" y="13432"/>
                </a:lnTo>
                <a:lnTo>
                  <a:pt x="7147382" y="14998"/>
                </a:lnTo>
                <a:lnTo>
                  <a:pt x="7188701" y="17141"/>
                </a:lnTo>
                <a:lnTo>
                  <a:pt x="7225951" y="19450"/>
                </a:lnTo>
                <a:lnTo>
                  <a:pt x="7261319" y="21511"/>
                </a:lnTo>
                <a:lnTo>
                  <a:pt x="7296994" y="22912"/>
                </a:lnTo>
                <a:lnTo>
                  <a:pt x="7335164" y="23242"/>
                </a:lnTo>
                <a:lnTo>
                  <a:pt x="7378018" y="22088"/>
                </a:lnTo>
                <a:lnTo>
                  <a:pt x="7427742" y="19038"/>
                </a:lnTo>
                <a:lnTo>
                  <a:pt x="7486526" y="13679"/>
                </a:lnTo>
                <a:lnTo>
                  <a:pt x="7553671" y="7459"/>
                </a:lnTo>
                <a:lnTo>
                  <a:pt x="7614873" y="3267"/>
                </a:lnTo>
                <a:lnTo>
                  <a:pt x="7671009" y="861"/>
                </a:lnTo>
                <a:lnTo>
                  <a:pt x="7722957" y="0"/>
                </a:lnTo>
                <a:lnTo>
                  <a:pt x="7771593" y="439"/>
                </a:lnTo>
                <a:lnTo>
                  <a:pt x="7817795" y="1938"/>
                </a:lnTo>
                <a:lnTo>
                  <a:pt x="7862438" y="4254"/>
                </a:lnTo>
                <a:lnTo>
                  <a:pt x="7906402" y="7144"/>
                </a:lnTo>
                <a:lnTo>
                  <a:pt x="7950562" y="10367"/>
                </a:lnTo>
                <a:lnTo>
                  <a:pt x="7995796" y="13679"/>
                </a:lnTo>
                <a:lnTo>
                  <a:pt x="8022220" y="15238"/>
                </a:lnTo>
                <a:lnTo>
                  <a:pt x="8087349" y="17436"/>
                </a:lnTo>
                <a:lnTo>
                  <a:pt x="8125516" y="18125"/>
                </a:lnTo>
                <a:lnTo>
                  <a:pt x="8167059" y="18574"/>
                </a:lnTo>
                <a:lnTo>
                  <a:pt x="8211709" y="18809"/>
                </a:lnTo>
                <a:lnTo>
                  <a:pt x="8259198" y="18854"/>
                </a:lnTo>
                <a:lnTo>
                  <a:pt x="8309257" y="18733"/>
                </a:lnTo>
                <a:lnTo>
                  <a:pt x="8361616" y="18473"/>
                </a:lnTo>
                <a:lnTo>
                  <a:pt x="8416008" y="18098"/>
                </a:lnTo>
                <a:lnTo>
                  <a:pt x="8472163" y="17633"/>
                </a:lnTo>
                <a:lnTo>
                  <a:pt x="8529812" y="17104"/>
                </a:lnTo>
                <a:lnTo>
                  <a:pt x="8588686" y="16534"/>
                </a:lnTo>
                <a:lnTo>
                  <a:pt x="8648518" y="15950"/>
                </a:lnTo>
                <a:lnTo>
                  <a:pt x="8709037" y="15375"/>
                </a:lnTo>
                <a:lnTo>
                  <a:pt x="8769975" y="14836"/>
                </a:lnTo>
                <a:lnTo>
                  <a:pt x="8831063" y="14357"/>
                </a:lnTo>
                <a:lnTo>
                  <a:pt x="8892032" y="13963"/>
                </a:lnTo>
                <a:lnTo>
                  <a:pt x="8952614" y="13679"/>
                </a:lnTo>
                <a:lnTo>
                  <a:pt x="8950248" y="61042"/>
                </a:lnTo>
                <a:lnTo>
                  <a:pt x="8949626" y="106912"/>
                </a:lnTo>
                <a:lnTo>
                  <a:pt x="8950174" y="153265"/>
                </a:lnTo>
                <a:lnTo>
                  <a:pt x="8951321" y="202074"/>
                </a:lnTo>
                <a:lnTo>
                  <a:pt x="8952491" y="255316"/>
                </a:lnTo>
                <a:lnTo>
                  <a:pt x="8953114" y="314964"/>
                </a:lnTo>
                <a:lnTo>
                  <a:pt x="8952614" y="382995"/>
                </a:lnTo>
                <a:lnTo>
                  <a:pt x="8919338" y="384226"/>
                </a:lnTo>
                <a:lnTo>
                  <a:pt x="8880594" y="386001"/>
                </a:lnTo>
                <a:lnTo>
                  <a:pt x="8837137" y="388136"/>
                </a:lnTo>
                <a:lnTo>
                  <a:pt x="8789724" y="390448"/>
                </a:lnTo>
                <a:lnTo>
                  <a:pt x="8739110" y="392755"/>
                </a:lnTo>
                <a:lnTo>
                  <a:pt x="8686051" y="394871"/>
                </a:lnTo>
                <a:lnTo>
                  <a:pt x="8631304" y="396616"/>
                </a:lnTo>
                <a:lnTo>
                  <a:pt x="8575623" y="397804"/>
                </a:lnTo>
                <a:lnTo>
                  <a:pt x="8519765" y="398253"/>
                </a:lnTo>
                <a:lnTo>
                  <a:pt x="8464486" y="397780"/>
                </a:lnTo>
                <a:lnTo>
                  <a:pt x="8410541" y="396200"/>
                </a:lnTo>
                <a:lnTo>
                  <a:pt x="8358687" y="393332"/>
                </a:lnTo>
                <a:lnTo>
                  <a:pt x="8309679" y="388991"/>
                </a:lnTo>
                <a:lnTo>
                  <a:pt x="8264274" y="382995"/>
                </a:lnTo>
                <a:lnTo>
                  <a:pt x="8212529" y="376279"/>
                </a:lnTo>
                <a:lnTo>
                  <a:pt x="8166540" y="373159"/>
                </a:lnTo>
                <a:lnTo>
                  <a:pt x="8124750" y="372882"/>
                </a:lnTo>
                <a:lnTo>
                  <a:pt x="8085603" y="374699"/>
                </a:lnTo>
                <a:lnTo>
                  <a:pt x="8047543" y="377860"/>
                </a:lnTo>
                <a:lnTo>
                  <a:pt x="8009015" y="381612"/>
                </a:lnTo>
                <a:lnTo>
                  <a:pt x="7968461" y="385207"/>
                </a:lnTo>
                <a:lnTo>
                  <a:pt x="7924327" y="387893"/>
                </a:lnTo>
                <a:lnTo>
                  <a:pt x="7875055" y="388920"/>
                </a:lnTo>
                <a:lnTo>
                  <a:pt x="7819090" y="387538"/>
                </a:lnTo>
                <a:lnTo>
                  <a:pt x="7754877" y="382995"/>
                </a:lnTo>
                <a:lnTo>
                  <a:pt x="7695711" y="377979"/>
                </a:lnTo>
                <a:lnTo>
                  <a:pt x="7643414" y="374493"/>
                </a:lnTo>
                <a:lnTo>
                  <a:pt x="7596430" y="372351"/>
                </a:lnTo>
                <a:lnTo>
                  <a:pt x="7553205" y="371367"/>
                </a:lnTo>
                <a:lnTo>
                  <a:pt x="7512184" y="371358"/>
                </a:lnTo>
                <a:lnTo>
                  <a:pt x="7471810" y="372136"/>
                </a:lnTo>
                <a:lnTo>
                  <a:pt x="7430528" y="373518"/>
                </a:lnTo>
                <a:lnTo>
                  <a:pt x="7386784" y="375318"/>
                </a:lnTo>
                <a:lnTo>
                  <a:pt x="7339021" y="377351"/>
                </a:lnTo>
                <a:lnTo>
                  <a:pt x="7285685" y="379432"/>
                </a:lnTo>
                <a:lnTo>
                  <a:pt x="7225220" y="381375"/>
                </a:lnTo>
                <a:lnTo>
                  <a:pt x="7156072" y="382995"/>
                </a:lnTo>
                <a:lnTo>
                  <a:pt x="7073325" y="384730"/>
                </a:lnTo>
                <a:lnTo>
                  <a:pt x="7001694" y="386421"/>
                </a:lnTo>
                <a:lnTo>
                  <a:pt x="6939661" y="387940"/>
                </a:lnTo>
                <a:lnTo>
                  <a:pt x="6885708" y="389158"/>
                </a:lnTo>
                <a:lnTo>
                  <a:pt x="6838318" y="389948"/>
                </a:lnTo>
                <a:lnTo>
                  <a:pt x="6795972" y="390182"/>
                </a:lnTo>
                <a:lnTo>
                  <a:pt x="6757152" y="389732"/>
                </a:lnTo>
                <a:lnTo>
                  <a:pt x="6720342" y="388469"/>
                </a:lnTo>
                <a:lnTo>
                  <a:pt x="6684022" y="386266"/>
                </a:lnTo>
                <a:lnTo>
                  <a:pt x="6646675" y="382995"/>
                </a:lnTo>
                <a:lnTo>
                  <a:pt x="6616522" y="380547"/>
                </a:lnTo>
                <a:lnTo>
                  <a:pt x="6578025" y="378305"/>
                </a:lnTo>
                <a:lnTo>
                  <a:pt x="6532395" y="376302"/>
                </a:lnTo>
                <a:lnTo>
                  <a:pt x="6480842" y="374571"/>
                </a:lnTo>
                <a:lnTo>
                  <a:pt x="6424575" y="373145"/>
                </a:lnTo>
                <a:lnTo>
                  <a:pt x="6364806" y="372059"/>
                </a:lnTo>
                <a:lnTo>
                  <a:pt x="6302744" y="371344"/>
                </a:lnTo>
                <a:lnTo>
                  <a:pt x="6239599" y="371034"/>
                </a:lnTo>
                <a:lnTo>
                  <a:pt x="6176582" y="371163"/>
                </a:lnTo>
                <a:lnTo>
                  <a:pt x="6114902" y="371762"/>
                </a:lnTo>
                <a:lnTo>
                  <a:pt x="6055771" y="372867"/>
                </a:lnTo>
                <a:lnTo>
                  <a:pt x="6000397" y="374509"/>
                </a:lnTo>
                <a:lnTo>
                  <a:pt x="5949992" y="376723"/>
                </a:lnTo>
                <a:lnTo>
                  <a:pt x="5905765" y="379540"/>
                </a:lnTo>
                <a:lnTo>
                  <a:pt x="5868927" y="382995"/>
                </a:lnTo>
                <a:lnTo>
                  <a:pt x="5819437" y="387120"/>
                </a:lnTo>
                <a:lnTo>
                  <a:pt x="5769339" y="388518"/>
                </a:lnTo>
                <a:lnTo>
                  <a:pt x="5718740" y="387868"/>
                </a:lnTo>
                <a:lnTo>
                  <a:pt x="5667746" y="385848"/>
                </a:lnTo>
                <a:lnTo>
                  <a:pt x="5616467" y="383138"/>
                </a:lnTo>
                <a:lnTo>
                  <a:pt x="5565008" y="380416"/>
                </a:lnTo>
                <a:lnTo>
                  <a:pt x="5513477" y="378362"/>
                </a:lnTo>
                <a:lnTo>
                  <a:pt x="5461982" y="377655"/>
                </a:lnTo>
                <a:lnTo>
                  <a:pt x="5410631" y="378973"/>
                </a:lnTo>
                <a:lnTo>
                  <a:pt x="5359530" y="382995"/>
                </a:lnTo>
                <a:lnTo>
                  <a:pt x="5297827" y="388256"/>
                </a:lnTo>
                <a:lnTo>
                  <a:pt x="5239741" y="390532"/>
                </a:lnTo>
                <a:lnTo>
                  <a:pt x="5184780" y="390563"/>
                </a:lnTo>
                <a:lnTo>
                  <a:pt x="5132454" y="389091"/>
                </a:lnTo>
                <a:lnTo>
                  <a:pt x="5082270" y="386857"/>
                </a:lnTo>
                <a:lnTo>
                  <a:pt x="5033739" y="384602"/>
                </a:lnTo>
                <a:lnTo>
                  <a:pt x="4986368" y="383068"/>
                </a:lnTo>
                <a:lnTo>
                  <a:pt x="4939668" y="382995"/>
                </a:lnTo>
                <a:lnTo>
                  <a:pt x="4907183" y="383827"/>
                </a:lnTo>
                <a:lnTo>
                  <a:pt x="4871728" y="384962"/>
                </a:lnTo>
                <a:lnTo>
                  <a:pt x="4833244" y="386263"/>
                </a:lnTo>
                <a:lnTo>
                  <a:pt x="4791670" y="387595"/>
                </a:lnTo>
                <a:lnTo>
                  <a:pt x="4746948" y="388821"/>
                </a:lnTo>
                <a:lnTo>
                  <a:pt x="4699019" y="389805"/>
                </a:lnTo>
                <a:lnTo>
                  <a:pt x="4647821" y="390411"/>
                </a:lnTo>
                <a:lnTo>
                  <a:pt x="4593296" y="390502"/>
                </a:lnTo>
                <a:lnTo>
                  <a:pt x="4535385" y="389942"/>
                </a:lnTo>
                <a:lnTo>
                  <a:pt x="4474027" y="388595"/>
                </a:lnTo>
                <a:lnTo>
                  <a:pt x="4409164" y="386325"/>
                </a:lnTo>
                <a:lnTo>
                  <a:pt x="4340736" y="382995"/>
                </a:lnTo>
                <a:lnTo>
                  <a:pt x="4272329" y="379808"/>
                </a:lnTo>
                <a:lnTo>
                  <a:pt x="4207471" y="377915"/>
                </a:lnTo>
                <a:lnTo>
                  <a:pt x="4146106" y="377101"/>
                </a:lnTo>
                <a:lnTo>
                  <a:pt x="4088180" y="377153"/>
                </a:lnTo>
                <a:lnTo>
                  <a:pt x="4033636" y="377855"/>
                </a:lnTo>
                <a:lnTo>
                  <a:pt x="3982421" y="378994"/>
                </a:lnTo>
                <a:lnTo>
                  <a:pt x="3934479" y="380356"/>
                </a:lnTo>
                <a:lnTo>
                  <a:pt x="3889754" y="381725"/>
                </a:lnTo>
                <a:lnTo>
                  <a:pt x="3848192" y="382888"/>
                </a:lnTo>
                <a:lnTo>
                  <a:pt x="3809738" y="383630"/>
                </a:lnTo>
                <a:lnTo>
                  <a:pt x="3774335" y="383737"/>
                </a:lnTo>
                <a:lnTo>
                  <a:pt x="3741931" y="382995"/>
                </a:lnTo>
                <a:lnTo>
                  <a:pt x="3693032" y="381536"/>
                </a:lnTo>
                <a:lnTo>
                  <a:pt x="3640108" y="380709"/>
                </a:lnTo>
                <a:lnTo>
                  <a:pt x="3584661" y="380405"/>
                </a:lnTo>
                <a:lnTo>
                  <a:pt x="3528190" y="380518"/>
                </a:lnTo>
                <a:lnTo>
                  <a:pt x="3472195" y="380941"/>
                </a:lnTo>
                <a:lnTo>
                  <a:pt x="3418176" y="381566"/>
                </a:lnTo>
                <a:lnTo>
                  <a:pt x="3367634" y="382287"/>
                </a:lnTo>
                <a:lnTo>
                  <a:pt x="3322069" y="382995"/>
                </a:lnTo>
                <a:lnTo>
                  <a:pt x="3298612" y="382868"/>
                </a:lnTo>
                <a:lnTo>
                  <a:pt x="3268755" y="381967"/>
                </a:lnTo>
                <a:lnTo>
                  <a:pt x="3233088" y="380448"/>
                </a:lnTo>
                <a:lnTo>
                  <a:pt x="3192201" y="378470"/>
                </a:lnTo>
                <a:lnTo>
                  <a:pt x="3146688" y="376192"/>
                </a:lnTo>
                <a:lnTo>
                  <a:pt x="3097138" y="373772"/>
                </a:lnTo>
                <a:lnTo>
                  <a:pt x="3044142" y="371367"/>
                </a:lnTo>
                <a:lnTo>
                  <a:pt x="2988294" y="369137"/>
                </a:lnTo>
                <a:lnTo>
                  <a:pt x="2930182" y="367238"/>
                </a:lnTo>
                <a:lnTo>
                  <a:pt x="2870399" y="365830"/>
                </a:lnTo>
                <a:lnTo>
                  <a:pt x="2809536" y="365071"/>
                </a:lnTo>
                <a:lnTo>
                  <a:pt x="2748185" y="365118"/>
                </a:lnTo>
                <a:lnTo>
                  <a:pt x="2686935" y="366131"/>
                </a:lnTo>
                <a:lnTo>
                  <a:pt x="2626379" y="368266"/>
                </a:lnTo>
                <a:lnTo>
                  <a:pt x="2567108" y="371684"/>
                </a:lnTo>
                <a:lnTo>
                  <a:pt x="2509713" y="376540"/>
                </a:lnTo>
                <a:lnTo>
                  <a:pt x="2454786" y="382995"/>
                </a:lnTo>
                <a:lnTo>
                  <a:pt x="2399209" y="389398"/>
                </a:lnTo>
                <a:lnTo>
                  <a:pt x="2345961" y="393314"/>
                </a:lnTo>
                <a:lnTo>
                  <a:pt x="2294741" y="395093"/>
                </a:lnTo>
                <a:lnTo>
                  <a:pt x="2245250" y="395086"/>
                </a:lnTo>
                <a:lnTo>
                  <a:pt x="2197186" y="393641"/>
                </a:lnTo>
                <a:lnTo>
                  <a:pt x="2150250" y="391110"/>
                </a:lnTo>
                <a:lnTo>
                  <a:pt x="2104142" y="387841"/>
                </a:lnTo>
                <a:lnTo>
                  <a:pt x="2058562" y="384186"/>
                </a:lnTo>
                <a:lnTo>
                  <a:pt x="2013209" y="380493"/>
                </a:lnTo>
                <a:lnTo>
                  <a:pt x="1967784" y="377112"/>
                </a:lnTo>
                <a:lnTo>
                  <a:pt x="1921987" y="374395"/>
                </a:lnTo>
                <a:lnTo>
                  <a:pt x="1875517" y="372690"/>
                </a:lnTo>
                <a:lnTo>
                  <a:pt x="1828074" y="372348"/>
                </a:lnTo>
                <a:lnTo>
                  <a:pt x="1779359" y="373718"/>
                </a:lnTo>
                <a:lnTo>
                  <a:pt x="1729071" y="377150"/>
                </a:lnTo>
                <a:lnTo>
                  <a:pt x="1676911" y="382995"/>
                </a:lnTo>
                <a:lnTo>
                  <a:pt x="1618850" y="390282"/>
                </a:lnTo>
                <a:lnTo>
                  <a:pt x="1565676" y="395858"/>
                </a:lnTo>
                <a:lnTo>
                  <a:pt x="1516508" y="399870"/>
                </a:lnTo>
                <a:lnTo>
                  <a:pt x="1470467" y="402467"/>
                </a:lnTo>
                <a:lnTo>
                  <a:pt x="1426674" y="403795"/>
                </a:lnTo>
                <a:lnTo>
                  <a:pt x="1384249" y="404002"/>
                </a:lnTo>
                <a:lnTo>
                  <a:pt x="1342313" y="403236"/>
                </a:lnTo>
                <a:lnTo>
                  <a:pt x="1299987" y="401643"/>
                </a:lnTo>
                <a:lnTo>
                  <a:pt x="1256390" y="399371"/>
                </a:lnTo>
                <a:lnTo>
                  <a:pt x="1210643" y="396569"/>
                </a:lnTo>
                <a:lnTo>
                  <a:pt x="1161867" y="393382"/>
                </a:lnTo>
                <a:lnTo>
                  <a:pt x="1109183" y="389960"/>
                </a:lnTo>
                <a:lnTo>
                  <a:pt x="1051711" y="386448"/>
                </a:lnTo>
                <a:lnTo>
                  <a:pt x="988571" y="382995"/>
                </a:lnTo>
                <a:lnTo>
                  <a:pt x="939024" y="380982"/>
                </a:lnTo>
                <a:lnTo>
                  <a:pt x="888169" y="379841"/>
                </a:lnTo>
                <a:lnTo>
                  <a:pt x="836191" y="379457"/>
                </a:lnTo>
                <a:lnTo>
                  <a:pt x="783278" y="379715"/>
                </a:lnTo>
                <a:lnTo>
                  <a:pt x="729617" y="380503"/>
                </a:lnTo>
                <a:lnTo>
                  <a:pt x="675393" y="381704"/>
                </a:lnTo>
                <a:lnTo>
                  <a:pt x="620794" y="383205"/>
                </a:lnTo>
                <a:lnTo>
                  <a:pt x="566006" y="384892"/>
                </a:lnTo>
                <a:lnTo>
                  <a:pt x="511216" y="386649"/>
                </a:lnTo>
                <a:lnTo>
                  <a:pt x="456610" y="388364"/>
                </a:lnTo>
                <a:lnTo>
                  <a:pt x="402376" y="389921"/>
                </a:lnTo>
                <a:lnTo>
                  <a:pt x="348699" y="391207"/>
                </a:lnTo>
                <a:lnTo>
                  <a:pt x="295766" y="392107"/>
                </a:lnTo>
                <a:lnTo>
                  <a:pt x="243765" y="392506"/>
                </a:lnTo>
                <a:lnTo>
                  <a:pt x="192881" y="392290"/>
                </a:lnTo>
                <a:lnTo>
                  <a:pt x="143301" y="391346"/>
                </a:lnTo>
                <a:lnTo>
                  <a:pt x="95212" y="389558"/>
                </a:lnTo>
                <a:lnTo>
                  <a:pt x="48801" y="386812"/>
                </a:lnTo>
                <a:lnTo>
                  <a:pt x="4253" y="382995"/>
                </a:lnTo>
                <a:lnTo>
                  <a:pt x="7957" y="343143"/>
                </a:lnTo>
                <a:lnTo>
                  <a:pt x="7820" y="293805"/>
                </a:lnTo>
                <a:lnTo>
                  <a:pt x="5405" y="238091"/>
                </a:lnTo>
                <a:lnTo>
                  <a:pt x="2277" y="179111"/>
                </a:lnTo>
                <a:lnTo>
                  <a:pt x="0" y="119975"/>
                </a:lnTo>
                <a:lnTo>
                  <a:pt x="137" y="63795"/>
                </a:lnTo>
                <a:lnTo>
                  <a:pt x="4253" y="1367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9077" y="3316985"/>
            <a:ext cx="8679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унифицированные</a:t>
            </a:r>
            <a:r>
              <a:rPr sz="1800" b="1" i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формы</a:t>
            </a:r>
            <a:r>
              <a:rPr sz="1800" b="1" i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согласно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разделам</a:t>
            </a:r>
            <a:r>
              <a:rPr sz="1800" dirty="0">
                <a:latin typeface="Times New Roman"/>
                <a:cs typeface="Times New Roman"/>
              </a:rPr>
              <a:t> 4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 5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Метод.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рекомендаций </a:t>
            </a:r>
            <a:r>
              <a:rPr sz="1800" spc="-10" dirty="0">
                <a:latin typeface="Times New Roman"/>
                <a:cs typeface="Times New Roman"/>
              </a:rPr>
              <a:t>приказа</a:t>
            </a:r>
            <a:r>
              <a:rPr sz="1800" dirty="0">
                <a:latin typeface="Times New Roman"/>
                <a:cs typeface="Times New Roman"/>
              </a:rPr>
              <a:t> № 52н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25819" y="1849113"/>
            <a:ext cx="1458595" cy="384810"/>
          </a:xfrm>
          <a:custGeom>
            <a:avLst/>
            <a:gdLst/>
            <a:ahLst/>
            <a:cxnLst/>
            <a:rect l="l" t="t" r="r" b="b"/>
            <a:pathLst>
              <a:path w="1458595" h="384810">
                <a:moveTo>
                  <a:pt x="1452499" y="7880"/>
                </a:moveTo>
                <a:lnTo>
                  <a:pt x="1396263" y="7249"/>
                </a:lnTo>
                <a:lnTo>
                  <a:pt x="1340752" y="8041"/>
                </a:lnTo>
                <a:lnTo>
                  <a:pt x="1286091" y="9715"/>
                </a:lnTo>
                <a:lnTo>
                  <a:pt x="1232401" y="11727"/>
                </a:lnTo>
                <a:lnTo>
                  <a:pt x="1179807" y="13535"/>
                </a:lnTo>
                <a:lnTo>
                  <a:pt x="1128432" y="14597"/>
                </a:lnTo>
                <a:lnTo>
                  <a:pt x="1078399" y="14371"/>
                </a:lnTo>
                <a:lnTo>
                  <a:pt x="1029831" y="12312"/>
                </a:lnTo>
                <a:lnTo>
                  <a:pt x="982852" y="7880"/>
                </a:lnTo>
                <a:lnTo>
                  <a:pt x="941713" y="3646"/>
                </a:lnTo>
                <a:lnTo>
                  <a:pt x="900750" y="1114"/>
                </a:lnTo>
                <a:lnTo>
                  <a:pt x="859168" y="0"/>
                </a:lnTo>
                <a:lnTo>
                  <a:pt x="816178" y="17"/>
                </a:lnTo>
                <a:lnTo>
                  <a:pt x="770985" y="880"/>
                </a:lnTo>
                <a:lnTo>
                  <a:pt x="722797" y="2303"/>
                </a:lnTo>
                <a:lnTo>
                  <a:pt x="670822" y="4000"/>
                </a:lnTo>
                <a:lnTo>
                  <a:pt x="614268" y="5686"/>
                </a:lnTo>
                <a:lnTo>
                  <a:pt x="552342" y="7075"/>
                </a:lnTo>
                <a:lnTo>
                  <a:pt x="484250" y="7880"/>
                </a:lnTo>
                <a:lnTo>
                  <a:pt x="417611" y="8875"/>
                </a:lnTo>
                <a:lnTo>
                  <a:pt x="359517" y="10685"/>
                </a:lnTo>
                <a:lnTo>
                  <a:pt x="308283" y="12921"/>
                </a:lnTo>
                <a:lnTo>
                  <a:pt x="262222" y="15196"/>
                </a:lnTo>
                <a:lnTo>
                  <a:pt x="219646" y="17120"/>
                </a:lnTo>
                <a:lnTo>
                  <a:pt x="178868" y="18305"/>
                </a:lnTo>
                <a:lnTo>
                  <a:pt x="138202" y="18362"/>
                </a:lnTo>
                <a:lnTo>
                  <a:pt x="95960" y="16903"/>
                </a:lnTo>
                <a:lnTo>
                  <a:pt x="50455" y="13538"/>
                </a:lnTo>
                <a:lnTo>
                  <a:pt x="0" y="7880"/>
                </a:lnTo>
                <a:lnTo>
                  <a:pt x="3292" y="70260"/>
                </a:lnTo>
                <a:lnTo>
                  <a:pt x="5842" y="130797"/>
                </a:lnTo>
                <a:lnTo>
                  <a:pt x="7437" y="188678"/>
                </a:lnTo>
                <a:lnTo>
                  <a:pt x="7864" y="243086"/>
                </a:lnTo>
                <a:lnTo>
                  <a:pt x="6909" y="293207"/>
                </a:lnTo>
                <a:lnTo>
                  <a:pt x="4358" y="338224"/>
                </a:lnTo>
                <a:lnTo>
                  <a:pt x="0" y="377323"/>
                </a:lnTo>
                <a:lnTo>
                  <a:pt x="59189" y="370901"/>
                </a:lnTo>
                <a:lnTo>
                  <a:pt x="111238" y="366238"/>
                </a:lnTo>
                <a:lnTo>
                  <a:pt x="158110" y="363269"/>
                </a:lnTo>
                <a:lnTo>
                  <a:pt x="201771" y="361927"/>
                </a:lnTo>
                <a:lnTo>
                  <a:pt x="244186" y="362146"/>
                </a:lnTo>
                <a:lnTo>
                  <a:pt x="287321" y="363861"/>
                </a:lnTo>
                <a:lnTo>
                  <a:pt x="333139" y="367007"/>
                </a:lnTo>
                <a:lnTo>
                  <a:pt x="383607" y="371516"/>
                </a:lnTo>
                <a:lnTo>
                  <a:pt x="440689" y="377323"/>
                </a:lnTo>
                <a:lnTo>
                  <a:pt x="500856" y="382199"/>
                </a:lnTo>
                <a:lnTo>
                  <a:pt x="559190" y="384443"/>
                </a:lnTo>
                <a:lnTo>
                  <a:pt x="615446" y="384661"/>
                </a:lnTo>
                <a:lnTo>
                  <a:pt x="669382" y="383459"/>
                </a:lnTo>
                <a:lnTo>
                  <a:pt x="720754" y="381442"/>
                </a:lnTo>
                <a:lnTo>
                  <a:pt x="769318" y="379214"/>
                </a:lnTo>
                <a:lnTo>
                  <a:pt x="814832" y="377382"/>
                </a:lnTo>
                <a:lnTo>
                  <a:pt x="857050" y="376550"/>
                </a:lnTo>
                <a:lnTo>
                  <a:pt x="895730" y="377323"/>
                </a:lnTo>
                <a:lnTo>
                  <a:pt x="928089" y="378468"/>
                </a:lnTo>
                <a:lnTo>
                  <a:pt x="964751" y="379122"/>
                </a:lnTo>
                <a:lnTo>
                  <a:pt x="1005500" y="379371"/>
                </a:lnTo>
                <a:lnTo>
                  <a:pt x="1050117" y="379303"/>
                </a:lnTo>
                <a:lnTo>
                  <a:pt x="1098387" y="379007"/>
                </a:lnTo>
                <a:lnTo>
                  <a:pt x="1150090" y="378569"/>
                </a:lnTo>
                <a:lnTo>
                  <a:pt x="1205009" y="378077"/>
                </a:lnTo>
                <a:lnTo>
                  <a:pt x="1262927" y="377619"/>
                </a:lnTo>
                <a:lnTo>
                  <a:pt x="1323626" y="377282"/>
                </a:lnTo>
                <a:lnTo>
                  <a:pt x="1386889" y="377155"/>
                </a:lnTo>
                <a:lnTo>
                  <a:pt x="1452499" y="377323"/>
                </a:lnTo>
                <a:lnTo>
                  <a:pt x="1451139" y="315957"/>
                </a:lnTo>
                <a:lnTo>
                  <a:pt x="1452243" y="258095"/>
                </a:lnTo>
                <a:lnTo>
                  <a:pt x="1454605" y="203351"/>
                </a:lnTo>
                <a:lnTo>
                  <a:pt x="1457017" y="151342"/>
                </a:lnTo>
                <a:lnTo>
                  <a:pt x="1458275" y="101683"/>
                </a:lnTo>
                <a:lnTo>
                  <a:pt x="1457170" y="53991"/>
                </a:lnTo>
                <a:lnTo>
                  <a:pt x="1452499" y="788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437620" y="1876805"/>
            <a:ext cx="1436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разработаны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557476" y="6387948"/>
            <a:ext cx="1320800" cy="403225"/>
            <a:chOff x="1557476" y="6387948"/>
            <a:chExt cx="1320800" cy="403225"/>
          </a:xfrm>
        </p:grpSpPr>
        <p:sp>
          <p:nvSpPr>
            <p:cNvPr id="11" name="object 11"/>
            <p:cNvSpPr/>
            <p:nvPr/>
          </p:nvSpPr>
          <p:spPr>
            <a:xfrm>
              <a:off x="1568665" y="6388524"/>
              <a:ext cx="1306195" cy="398145"/>
            </a:xfrm>
            <a:custGeom>
              <a:avLst/>
              <a:gdLst/>
              <a:ahLst/>
              <a:cxnLst/>
              <a:rect l="l" t="t" r="r" b="b"/>
              <a:pathLst>
                <a:path w="1306195" h="398145">
                  <a:moveTo>
                    <a:pt x="572399" y="0"/>
                  </a:moveTo>
                  <a:lnTo>
                    <a:pt x="530619" y="732"/>
                  </a:lnTo>
                  <a:lnTo>
                    <a:pt x="486276" y="6144"/>
                  </a:lnTo>
                  <a:lnTo>
                    <a:pt x="437807" y="17596"/>
                  </a:lnTo>
                  <a:lnTo>
                    <a:pt x="386030" y="28857"/>
                  </a:lnTo>
                  <a:lnTo>
                    <a:pt x="333337" y="33795"/>
                  </a:lnTo>
                  <a:lnTo>
                    <a:pt x="280525" y="33914"/>
                  </a:lnTo>
                  <a:lnTo>
                    <a:pt x="228390" y="30717"/>
                  </a:lnTo>
                  <a:lnTo>
                    <a:pt x="177729" y="25707"/>
                  </a:lnTo>
                  <a:lnTo>
                    <a:pt x="129338" y="20387"/>
                  </a:lnTo>
                  <a:lnTo>
                    <a:pt x="84015" y="16260"/>
                  </a:lnTo>
                  <a:lnTo>
                    <a:pt x="42554" y="14829"/>
                  </a:lnTo>
                  <a:lnTo>
                    <a:pt x="5753" y="17596"/>
                  </a:lnTo>
                  <a:lnTo>
                    <a:pt x="11072" y="79012"/>
                  </a:lnTo>
                  <a:lnTo>
                    <a:pt x="10963" y="136040"/>
                  </a:lnTo>
                  <a:lnTo>
                    <a:pt x="7619" y="189583"/>
                  </a:lnTo>
                  <a:lnTo>
                    <a:pt x="3234" y="240541"/>
                  </a:lnTo>
                  <a:lnTo>
                    <a:pt x="0" y="289817"/>
                  </a:lnTo>
                  <a:lnTo>
                    <a:pt x="108" y="338311"/>
                  </a:lnTo>
                  <a:lnTo>
                    <a:pt x="5753" y="386926"/>
                  </a:lnTo>
                  <a:lnTo>
                    <a:pt x="45000" y="382090"/>
                  </a:lnTo>
                  <a:lnTo>
                    <a:pt x="91719" y="380818"/>
                  </a:lnTo>
                  <a:lnTo>
                    <a:pt x="143647" y="382101"/>
                  </a:lnTo>
                  <a:lnTo>
                    <a:pt x="198520" y="384930"/>
                  </a:lnTo>
                  <a:lnTo>
                    <a:pt x="254072" y="388294"/>
                  </a:lnTo>
                  <a:lnTo>
                    <a:pt x="308042" y="391185"/>
                  </a:lnTo>
                  <a:lnTo>
                    <a:pt x="358163" y="392594"/>
                  </a:lnTo>
                  <a:lnTo>
                    <a:pt x="402173" y="391511"/>
                  </a:lnTo>
                  <a:lnTo>
                    <a:pt x="437807" y="386926"/>
                  </a:lnTo>
                  <a:lnTo>
                    <a:pt x="473398" y="381756"/>
                  </a:lnTo>
                  <a:lnTo>
                    <a:pt x="517458" y="379208"/>
                  </a:lnTo>
                  <a:lnTo>
                    <a:pt x="567996" y="378714"/>
                  </a:lnTo>
                  <a:lnTo>
                    <a:pt x="623023" y="379702"/>
                  </a:lnTo>
                  <a:lnTo>
                    <a:pt x="680545" y="381602"/>
                  </a:lnTo>
                  <a:lnTo>
                    <a:pt x="795112" y="385860"/>
                  </a:lnTo>
                  <a:lnTo>
                    <a:pt x="848175" y="387077"/>
                  </a:lnTo>
                  <a:lnTo>
                    <a:pt x="895769" y="386926"/>
                  </a:lnTo>
                  <a:lnTo>
                    <a:pt x="945918" y="387120"/>
                  </a:lnTo>
                  <a:lnTo>
                    <a:pt x="996752" y="389321"/>
                  </a:lnTo>
                  <a:lnTo>
                    <a:pt x="1099462" y="395619"/>
                  </a:lnTo>
                  <a:lnTo>
                    <a:pt x="1150827" y="397653"/>
                  </a:lnTo>
                  <a:lnTo>
                    <a:pt x="1201861" y="397570"/>
                  </a:lnTo>
                  <a:lnTo>
                    <a:pt x="1252309" y="394338"/>
                  </a:lnTo>
                  <a:lnTo>
                    <a:pt x="1301915" y="386926"/>
                  </a:lnTo>
                  <a:lnTo>
                    <a:pt x="1302269" y="326705"/>
                  </a:lnTo>
                  <a:lnTo>
                    <a:pt x="1303404" y="276966"/>
                  </a:lnTo>
                  <a:lnTo>
                    <a:pt x="1304781" y="232913"/>
                  </a:lnTo>
                  <a:lnTo>
                    <a:pt x="1305861" y="189747"/>
                  </a:lnTo>
                  <a:lnTo>
                    <a:pt x="1306103" y="142671"/>
                  </a:lnTo>
                  <a:lnTo>
                    <a:pt x="1304968" y="86886"/>
                  </a:lnTo>
                  <a:lnTo>
                    <a:pt x="1301915" y="17596"/>
                  </a:lnTo>
                  <a:lnTo>
                    <a:pt x="1264365" y="25747"/>
                  </a:lnTo>
                  <a:lnTo>
                    <a:pt x="1223914" y="29403"/>
                  </a:lnTo>
                  <a:lnTo>
                    <a:pt x="1180532" y="29619"/>
                  </a:lnTo>
                  <a:lnTo>
                    <a:pt x="1134185" y="27446"/>
                  </a:lnTo>
                  <a:lnTo>
                    <a:pt x="1032478" y="20145"/>
                  </a:lnTo>
                  <a:lnTo>
                    <a:pt x="977054" y="17122"/>
                  </a:lnTo>
                  <a:lnTo>
                    <a:pt x="918541" y="15922"/>
                  </a:lnTo>
                  <a:lnTo>
                    <a:pt x="856907" y="17596"/>
                  </a:lnTo>
                  <a:lnTo>
                    <a:pt x="797639" y="18855"/>
                  </a:lnTo>
                  <a:lnTo>
                    <a:pt x="745197" y="16621"/>
                  </a:lnTo>
                  <a:lnTo>
                    <a:pt x="698016" y="12256"/>
                  </a:lnTo>
                  <a:lnTo>
                    <a:pt x="654533" y="7124"/>
                  </a:lnTo>
                  <a:lnTo>
                    <a:pt x="613182" y="2584"/>
                  </a:lnTo>
                  <a:lnTo>
                    <a:pt x="572399" y="0"/>
                  </a:lnTo>
                  <a:close/>
                </a:path>
              </a:pathLst>
            </a:custGeom>
            <a:solidFill>
              <a:srgbClr val="FFFF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62238" y="6392710"/>
              <a:ext cx="1311275" cy="393700"/>
            </a:xfrm>
            <a:custGeom>
              <a:avLst/>
              <a:gdLst/>
              <a:ahLst/>
              <a:cxnLst/>
              <a:rect l="l" t="t" r="r" b="b"/>
              <a:pathLst>
                <a:path w="1311275" h="393700">
                  <a:moveTo>
                    <a:pt x="12180" y="13410"/>
                  </a:moveTo>
                  <a:lnTo>
                    <a:pt x="60815" y="4013"/>
                  </a:lnTo>
                  <a:lnTo>
                    <a:pt x="111937" y="0"/>
                  </a:lnTo>
                  <a:lnTo>
                    <a:pt x="164721" y="69"/>
                  </a:lnTo>
                  <a:lnTo>
                    <a:pt x="218342" y="2922"/>
                  </a:lnTo>
                  <a:lnTo>
                    <a:pt x="271976" y="7256"/>
                  </a:lnTo>
                  <a:lnTo>
                    <a:pt x="324797" y="11773"/>
                  </a:lnTo>
                  <a:lnTo>
                    <a:pt x="375982" y="15171"/>
                  </a:lnTo>
                  <a:lnTo>
                    <a:pt x="424705" y="16150"/>
                  </a:lnTo>
                  <a:lnTo>
                    <a:pt x="470142" y="13410"/>
                  </a:lnTo>
                  <a:lnTo>
                    <a:pt x="515127" y="9777"/>
                  </a:lnTo>
                  <a:lnTo>
                    <a:pt x="562721" y="8526"/>
                  </a:lnTo>
                  <a:lnTo>
                    <a:pt x="612438" y="9024"/>
                  </a:lnTo>
                  <a:lnTo>
                    <a:pt x="663792" y="10641"/>
                  </a:lnTo>
                  <a:lnTo>
                    <a:pt x="716297" y="12745"/>
                  </a:lnTo>
                  <a:lnTo>
                    <a:pt x="769466" y="14705"/>
                  </a:lnTo>
                  <a:lnTo>
                    <a:pt x="822815" y="15890"/>
                  </a:lnTo>
                  <a:lnTo>
                    <a:pt x="875856" y="15669"/>
                  </a:lnTo>
                  <a:lnTo>
                    <a:pt x="928104" y="13410"/>
                  </a:lnTo>
                  <a:lnTo>
                    <a:pt x="984384" y="11567"/>
                  </a:lnTo>
                  <a:lnTo>
                    <a:pt x="1037165" y="12978"/>
                  </a:lnTo>
                  <a:lnTo>
                    <a:pt x="1086945" y="16279"/>
                  </a:lnTo>
                  <a:lnTo>
                    <a:pt x="1134225" y="20106"/>
                  </a:lnTo>
                  <a:lnTo>
                    <a:pt x="1179504" y="23096"/>
                  </a:lnTo>
                  <a:lnTo>
                    <a:pt x="1223283" y="23886"/>
                  </a:lnTo>
                  <a:lnTo>
                    <a:pt x="1266063" y="21112"/>
                  </a:lnTo>
                  <a:lnTo>
                    <a:pt x="1308342" y="13410"/>
                  </a:lnTo>
                  <a:lnTo>
                    <a:pt x="1311027" y="80501"/>
                  </a:lnTo>
                  <a:lnTo>
                    <a:pt x="1309364" y="140429"/>
                  </a:lnTo>
                  <a:lnTo>
                    <a:pt x="1305422" y="194627"/>
                  </a:lnTo>
                  <a:lnTo>
                    <a:pt x="1301277" y="244526"/>
                  </a:lnTo>
                  <a:lnTo>
                    <a:pt x="1299000" y="291557"/>
                  </a:lnTo>
                  <a:lnTo>
                    <a:pt x="1300664" y="337151"/>
                  </a:lnTo>
                  <a:lnTo>
                    <a:pt x="1308342" y="382740"/>
                  </a:lnTo>
                  <a:lnTo>
                    <a:pt x="1264771" y="391072"/>
                  </a:lnTo>
                  <a:lnTo>
                    <a:pt x="1217098" y="392817"/>
                  </a:lnTo>
                  <a:lnTo>
                    <a:pt x="1166576" y="390078"/>
                  </a:lnTo>
                  <a:lnTo>
                    <a:pt x="1114460" y="384959"/>
                  </a:lnTo>
                  <a:lnTo>
                    <a:pt x="1062005" y="379562"/>
                  </a:lnTo>
                  <a:lnTo>
                    <a:pt x="1010465" y="375991"/>
                  </a:lnTo>
                  <a:lnTo>
                    <a:pt x="961095" y="376350"/>
                  </a:lnTo>
                  <a:lnTo>
                    <a:pt x="915150" y="382740"/>
                  </a:lnTo>
                  <a:lnTo>
                    <a:pt x="871559" y="389272"/>
                  </a:lnTo>
                  <a:lnTo>
                    <a:pt x="827793" y="389976"/>
                  </a:lnTo>
                  <a:lnTo>
                    <a:pt x="782914" y="386832"/>
                  </a:lnTo>
                  <a:lnTo>
                    <a:pt x="735984" y="381821"/>
                  </a:lnTo>
                  <a:lnTo>
                    <a:pt x="686066" y="376925"/>
                  </a:lnTo>
                  <a:lnTo>
                    <a:pt x="632221" y="374126"/>
                  </a:lnTo>
                  <a:lnTo>
                    <a:pt x="573513" y="375403"/>
                  </a:lnTo>
                  <a:lnTo>
                    <a:pt x="509004" y="382740"/>
                  </a:lnTo>
                  <a:lnTo>
                    <a:pt x="454970" y="389567"/>
                  </a:lnTo>
                  <a:lnTo>
                    <a:pt x="401299" y="392901"/>
                  </a:lnTo>
                  <a:lnTo>
                    <a:pt x="348219" y="393482"/>
                  </a:lnTo>
                  <a:lnTo>
                    <a:pt x="295954" y="392052"/>
                  </a:lnTo>
                  <a:lnTo>
                    <a:pt x="244732" y="389353"/>
                  </a:lnTo>
                  <a:lnTo>
                    <a:pt x="194779" y="386124"/>
                  </a:lnTo>
                  <a:lnTo>
                    <a:pt x="146321" y="383107"/>
                  </a:lnTo>
                  <a:lnTo>
                    <a:pt x="99584" y="381043"/>
                  </a:lnTo>
                  <a:lnTo>
                    <a:pt x="54795" y="380674"/>
                  </a:lnTo>
                  <a:lnTo>
                    <a:pt x="12180" y="382740"/>
                  </a:lnTo>
                  <a:lnTo>
                    <a:pt x="3147" y="329610"/>
                  </a:lnTo>
                  <a:lnTo>
                    <a:pt x="0" y="284801"/>
                  </a:lnTo>
                  <a:lnTo>
                    <a:pt x="1084" y="245148"/>
                  </a:lnTo>
                  <a:lnTo>
                    <a:pt x="4750" y="207485"/>
                  </a:lnTo>
                  <a:lnTo>
                    <a:pt x="9344" y="168645"/>
                  </a:lnTo>
                  <a:lnTo>
                    <a:pt x="13215" y="125464"/>
                  </a:lnTo>
                  <a:lnTo>
                    <a:pt x="14711" y="74774"/>
                  </a:lnTo>
                  <a:lnTo>
                    <a:pt x="12180" y="1341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588062" y="6426809"/>
            <a:ext cx="1273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ф.</a:t>
            </a:r>
            <a:r>
              <a:rPr sz="18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0504520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21957" y="4945884"/>
            <a:ext cx="1473200" cy="872490"/>
            <a:chOff x="221957" y="4945884"/>
            <a:chExt cx="1473200" cy="872490"/>
          </a:xfrm>
        </p:grpSpPr>
        <p:sp>
          <p:nvSpPr>
            <p:cNvPr id="15" name="object 15"/>
            <p:cNvSpPr/>
            <p:nvPr/>
          </p:nvSpPr>
          <p:spPr>
            <a:xfrm>
              <a:off x="231416" y="4952135"/>
              <a:ext cx="1453515" cy="396240"/>
            </a:xfrm>
            <a:custGeom>
              <a:avLst/>
              <a:gdLst/>
              <a:ahLst/>
              <a:cxnLst/>
              <a:rect l="l" t="t" r="r" b="b"/>
              <a:pathLst>
                <a:path w="1453514" h="396239">
                  <a:moveTo>
                    <a:pt x="592762" y="0"/>
                  </a:moveTo>
                  <a:lnTo>
                    <a:pt x="554273" y="1878"/>
                  </a:lnTo>
                  <a:lnTo>
                    <a:pt x="519261" y="8775"/>
                  </a:lnTo>
                  <a:lnTo>
                    <a:pt x="487632" y="21946"/>
                  </a:lnTo>
                  <a:lnTo>
                    <a:pt x="453429" y="35264"/>
                  </a:lnTo>
                  <a:lnTo>
                    <a:pt x="411834" y="42478"/>
                  </a:lnTo>
                  <a:lnTo>
                    <a:pt x="364470" y="44765"/>
                  </a:lnTo>
                  <a:lnTo>
                    <a:pt x="312961" y="43307"/>
                  </a:lnTo>
                  <a:lnTo>
                    <a:pt x="258930" y="39282"/>
                  </a:lnTo>
                  <a:lnTo>
                    <a:pt x="204003" y="33870"/>
                  </a:lnTo>
                  <a:lnTo>
                    <a:pt x="149801" y="28251"/>
                  </a:lnTo>
                  <a:lnTo>
                    <a:pt x="97949" y="23604"/>
                  </a:lnTo>
                  <a:lnTo>
                    <a:pt x="50070" y="21110"/>
                  </a:lnTo>
                  <a:lnTo>
                    <a:pt x="7788" y="21946"/>
                  </a:lnTo>
                  <a:lnTo>
                    <a:pt x="13212" y="69934"/>
                  </a:lnTo>
                  <a:lnTo>
                    <a:pt x="13669" y="116670"/>
                  </a:lnTo>
                  <a:lnTo>
                    <a:pt x="10868" y="162475"/>
                  </a:lnTo>
                  <a:lnTo>
                    <a:pt x="2324" y="252569"/>
                  </a:lnTo>
                  <a:lnTo>
                    <a:pt x="0" y="297499"/>
                  </a:lnTo>
                  <a:lnTo>
                    <a:pt x="1251" y="342776"/>
                  </a:lnTo>
                  <a:lnTo>
                    <a:pt x="7788" y="388722"/>
                  </a:lnTo>
                  <a:lnTo>
                    <a:pt x="71111" y="375692"/>
                  </a:lnTo>
                  <a:lnTo>
                    <a:pt x="132062" y="369093"/>
                  </a:lnTo>
                  <a:lnTo>
                    <a:pt x="190373" y="367600"/>
                  </a:lnTo>
                  <a:lnTo>
                    <a:pt x="245774" y="369886"/>
                  </a:lnTo>
                  <a:lnTo>
                    <a:pt x="297997" y="374625"/>
                  </a:lnTo>
                  <a:lnTo>
                    <a:pt x="346773" y="380493"/>
                  </a:lnTo>
                  <a:lnTo>
                    <a:pt x="391834" y="386162"/>
                  </a:lnTo>
                  <a:lnTo>
                    <a:pt x="432910" y="390307"/>
                  </a:lnTo>
                  <a:lnTo>
                    <a:pt x="469733" y="391603"/>
                  </a:lnTo>
                  <a:lnTo>
                    <a:pt x="502034" y="388722"/>
                  </a:lnTo>
                  <a:lnTo>
                    <a:pt x="536865" y="384950"/>
                  </a:lnTo>
                  <a:lnTo>
                    <a:pt x="580154" y="384028"/>
                  </a:lnTo>
                  <a:lnTo>
                    <a:pt x="629946" y="385202"/>
                  </a:lnTo>
                  <a:lnTo>
                    <a:pt x="684284" y="387716"/>
                  </a:lnTo>
                  <a:lnTo>
                    <a:pt x="798778" y="393751"/>
                  </a:lnTo>
                  <a:lnTo>
                    <a:pt x="855022" y="395763"/>
                  </a:lnTo>
                  <a:lnTo>
                    <a:pt x="907991" y="396098"/>
                  </a:lnTo>
                  <a:lnTo>
                    <a:pt x="955729" y="394003"/>
                  </a:lnTo>
                  <a:lnTo>
                    <a:pt x="1038947" y="383249"/>
                  </a:lnTo>
                  <a:lnTo>
                    <a:pt x="1085637" y="381881"/>
                  </a:lnTo>
                  <a:lnTo>
                    <a:pt x="1135424" y="383445"/>
                  </a:lnTo>
                  <a:lnTo>
                    <a:pt x="1187384" y="386768"/>
                  </a:lnTo>
                  <a:lnTo>
                    <a:pt x="1240591" y="390677"/>
                  </a:lnTo>
                  <a:lnTo>
                    <a:pt x="1294121" y="394000"/>
                  </a:lnTo>
                  <a:lnTo>
                    <a:pt x="1347049" y="395564"/>
                  </a:lnTo>
                  <a:lnTo>
                    <a:pt x="1398449" y="394195"/>
                  </a:lnTo>
                  <a:lnTo>
                    <a:pt x="1447396" y="388722"/>
                  </a:lnTo>
                  <a:lnTo>
                    <a:pt x="1446537" y="328497"/>
                  </a:lnTo>
                  <a:lnTo>
                    <a:pt x="1447796" y="273099"/>
                  </a:lnTo>
                  <a:lnTo>
                    <a:pt x="1452275" y="171463"/>
                  </a:lnTo>
                  <a:lnTo>
                    <a:pt x="1453295" y="122563"/>
                  </a:lnTo>
                  <a:lnTo>
                    <a:pt x="1452035" y="73168"/>
                  </a:lnTo>
                  <a:lnTo>
                    <a:pt x="1447396" y="21946"/>
                  </a:lnTo>
                  <a:lnTo>
                    <a:pt x="1395478" y="28948"/>
                  </a:lnTo>
                  <a:lnTo>
                    <a:pt x="1348691" y="32273"/>
                  </a:lnTo>
                  <a:lnTo>
                    <a:pt x="1305439" y="32716"/>
                  </a:lnTo>
                  <a:lnTo>
                    <a:pt x="1264124" y="31072"/>
                  </a:lnTo>
                  <a:lnTo>
                    <a:pt x="1223149" y="28137"/>
                  </a:lnTo>
                  <a:lnTo>
                    <a:pt x="1180918" y="24708"/>
                  </a:lnTo>
                  <a:lnTo>
                    <a:pt x="1135834" y="21578"/>
                  </a:lnTo>
                  <a:lnTo>
                    <a:pt x="1086299" y="19544"/>
                  </a:lnTo>
                  <a:lnTo>
                    <a:pt x="1030716" y="19402"/>
                  </a:lnTo>
                  <a:lnTo>
                    <a:pt x="967489" y="21946"/>
                  </a:lnTo>
                  <a:lnTo>
                    <a:pt x="902012" y="23836"/>
                  </a:lnTo>
                  <a:lnTo>
                    <a:pt x="840674" y="21958"/>
                  </a:lnTo>
                  <a:lnTo>
                    <a:pt x="783381" y="17570"/>
                  </a:lnTo>
                  <a:lnTo>
                    <a:pt x="730038" y="11924"/>
                  </a:lnTo>
                  <a:lnTo>
                    <a:pt x="680550" y="6278"/>
                  </a:lnTo>
                  <a:lnTo>
                    <a:pt x="634823" y="1884"/>
                  </a:lnTo>
                  <a:lnTo>
                    <a:pt x="592762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26720" y="4950647"/>
              <a:ext cx="1454785" cy="414020"/>
            </a:xfrm>
            <a:custGeom>
              <a:avLst/>
              <a:gdLst/>
              <a:ahLst/>
              <a:cxnLst/>
              <a:rect l="l" t="t" r="r" b="b"/>
              <a:pathLst>
                <a:path w="1454785" h="414020">
                  <a:moveTo>
                    <a:pt x="12484" y="23434"/>
                  </a:moveTo>
                  <a:lnTo>
                    <a:pt x="52110" y="23061"/>
                  </a:lnTo>
                  <a:lnTo>
                    <a:pt x="93960" y="25946"/>
                  </a:lnTo>
                  <a:lnTo>
                    <a:pt x="138135" y="30899"/>
                  </a:lnTo>
                  <a:lnTo>
                    <a:pt x="184738" y="36730"/>
                  </a:lnTo>
                  <a:lnTo>
                    <a:pt x="233873" y="42246"/>
                  </a:lnTo>
                  <a:lnTo>
                    <a:pt x="285642" y="46258"/>
                  </a:lnTo>
                  <a:lnTo>
                    <a:pt x="340149" y="47573"/>
                  </a:lnTo>
                  <a:lnTo>
                    <a:pt x="397495" y="45002"/>
                  </a:lnTo>
                  <a:lnTo>
                    <a:pt x="457784" y="37353"/>
                  </a:lnTo>
                  <a:lnTo>
                    <a:pt x="521119" y="23434"/>
                  </a:lnTo>
                  <a:lnTo>
                    <a:pt x="581787" y="9640"/>
                  </a:lnTo>
                  <a:lnTo>
                    <a:pt x="634999" y="2245"/>
                  </a:lnTo>
                  <a:lnTo>
                    <a:pt x="682254" y="0"/>
                  </a:lnTo>
                  <a:lnTo>
                    <a:pt x="725052" y="1653"/>
                  </a:lnTo>
                  <a:lnTo>
                    <a:pt x="764892" y="5956"/>
                  </a:lnTo>
                  <a:lnTo>
                    <a:pt x="803272" y="11657"/>
                  </a:lnTo>
                  <a:lnTo>
                    <a:pt x="841693" y="17506"/>
                  </a:lnTo>
                  <a:lnTo>
                    <a:pt x="881652" y="22252"/>
                  </a:lnTo>
                  <a:lnTo>
                    <a:pt x="924650" y="24645"/>
                  </a:lnTo>
                  <a:lnTo>
                    <a:pt x="972185" y="23434"/>
                  </a:lnTo>
                  <a:lnTo>
                    <a:pt x="1023105" y="21404"/>
                  </a:lnTo>
                  <a:lnTo>
                    <a:pt x="1074852" y="21642"/>
                  </a:lnTo>
                  <a:lnTo>
                    <a:pt x="1126872" y="23466"/>
                  </a:lnTo>
                  <a:lnTo>
                    <a:pt x="1178610" y="26196"/>
                  </a:lnTo>
                  <a:lnTo>
                    <a:pt x="1229512" y="29149"/>
                  </a:lnTo>
                  <a:lnTo>
                    <a:pt x="1279024" y="31646"/>
                  </a:lnTo>
                  <a:lnTo>
                    <a:pt x="1326593" y="33004"/>
                  </a:lnTo>
                  <a:lnTo>
                    <a:pt x="1371663" y="32542"/>
                  </a:lnTo>
                  <a:lnTo>
                    <a:pt x="1413681" y="29579"/>
                  </a:lnTo>
                  <a:lnTo>
                    <a:pt x="1452092" y="23434"/>
                  </a:lnTo>
                  <a:lnTo>
                    <a:pt x="1454624" y="82554"/>
                  </a:lnTo>
                  <a:lnTo>
                    <a:pt x="1453271" y="133607"/>
                  </a:lnTo>
                  <a:lnTo>
                    <a:pt x="1449614" y="178731"/>
                  </a:lnTo>
                  <a:lnTo>
                    <a:pt x="1445234" y="220062"/>
                  </a:lnTo>
                  <a:lnTo>
                    <a:pt x="1441711" y="259739"/>
                  </a:lnTo>
                  <a:lnTo>
                    <a:pt x="1440626" y="299898"/>
                  </a:lnTo>
                  <a:lnTo>
                    <a:pt x="1443560" y="342676"/>
                  </a:lnTo>
                  <a:lnTo>
                    <a:pt x="1452092" y="390210"/>
                  </a:lnTo>
                  <a:lnTo>
                    <a:pt x="1394903" y="402353"/>
                  </a:lnTo>
                  <a:lnTo>
                    <a:pt x="1342119" y="407456"/>
                  </a:lnTo>
                  <a:lnTo>
                    <a:pt x="1293088" y="407056"/>
                  </a:lnTo>
                  <a:lnTo>
                    <a:pt x="1247160" y="402690"/>
                  </a:lnTo>
                  <a:lnTo>
                    <a:pt x="1203682" y="395895"/>
                  </a:lnTo>
                  <a:lnTo>
                    <a:pt x="1162003" y="388210"/>
                  </a:lnTo>
                  <a:lnTo>
                    <a:pt x="1121471" y="381169"/>
                  </a:lnTo>
                  <a:lnTo>
                    <a:pt x="1081435" y="376312"/>
                  </a:lnTo>
                  <a:lnTo>
                    <a:pt x="1041242" y="375175"/>
                  </a:lnTo>
                  <a:lnTo>
                    <a:pt x="1000242" y="379296"/>
                  </a:lnTo>
                  <a:lnTo>
                    <a:pt x="957783" y="390210"/>
                  </a:lnTo>
                  <a:lnTo>
                    <a:pt x="910435" y="403371"/>
                  </a:lnTo>
                  <a:lnTo>
                    <a:pt x="863662" y="410973"/>
                  </a:lnTo>
                  <a:lnTo>
                    <a:pt x="817195" y="414005"/>
                  </a:lnTo>
                  <a:lnTo>
                    <a:pt x="770765" y="413454"/>
                  </a:lnTo>
                  <a:lnTo>
                    <a:pt x="724104" y="410308"/>
                  </a:lnTo>
                  <a:lnTo>
                    <a:pt x="676944" y="405554"/>
                  </a:lnTo>
                  <a:lnTo>
                    <a:pt x="629016" y="400180"/>
                  </a:lnTo>
                  <a:lnTo>
                    <a:pt x="580051" y="395173"/>
                  </a:lnTo>
                  <a:lnTo>
                    <a:pt x="529781" y="391520"/>
                  </a:lnTo>
                  <a:lnTo>
                    <a:pt x="477939" y="390210"/>
                  </a:lnTo>
                  <a:lnTo>
                    <a:pt x="421031" y="390185"/>
                  </a:lnTo>
                  <a:lnTo>
                    <a:pt x="367014" y="389859"/>
                  </a:lnTo>
                  <a:lnTo>
                    <a:pt x="315206" y="389364"/>
                  </a:lnTo>
                  <a:lnTo>
                    <a:pt x="264922" y="388831"/>
                  </a:lnTo>
                  <a:lnTo>
                    <a:pt x="215481" y="388392"/>
                  </a:lnTo>
                  <a:lnTo>
                    <a:pt x="166200" y="388178"/>
                  </a:lnTo>
                  <a:lnTo>
                    <a:pt x="116395" y="388323"/>
                  </a:lnTo>
                  <a:lnTo>
                    <a:pt x="65384" y="388956"/>
                  </a:lnTo>
                  <a:lnTo>
                    <a:pt x="12484" y="390210"/>
                  </a:lnTo>
                  <a:lnTo>
                    <a:pt x="3124" y="329565"/>
                  </a:lnTo>
                  <a:lnTo>
                    <a:pt x="0" y="275831"/>
                  </a:lnTo>
                  <a:lnTo>
                    <a:pt x="1242" y="226512"/>
                  </a:lnTo>
                  <a:lnTo>
                    <a:pt x="4980" y="179109"/>
                  </a:lnTo>
                  <a:lnTo>
                    <a:pt x="9347" y="131127"/>
                  </a:lnTo>
                  <a:lnTo>
                    <a:pt x="12471" y="80068"/>
                  </a:lnTo>
                  <a:lnTo>
                    <a:pt x="12484" y="2343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41573" y="5425888"/>
              <a:ext cx="1453515" cy="389890"/>
            </a:xfrm>
            <a:custGeom>
              <a:avLst/>
              <a:gdLst/>
              <a:ahLst/>
              <a:cxnLst/>
              <a:rect l="l" t="t" r="r" b="b"/>
              <a:pathLst>
                <a:path w="1453514" h="389889">
                  <a:moveTo>
                    <a:pt x="100534" y="0"/>
                  </a:moveTo>
                  <a:lnTo>
                    <a:pt x="52866" y="3229"/>
                  </a:lnTo>
                  <a:lnTo>
                    <a:pt x="8222" y="11362"/>
                  </a:lnTo>
                  <a:lnTo>
                    <a:pt x="13875" y="70751"/>
                  </a:lnTo>
                  <a:lnTo>
                    <a:pt x="14330" y="120820"/>
                  </a:lnTo>
                  <a:lnTo>
                    <a:pt x="11379" y="164293"/>
                  </a:lnTo>
                  <a:lnTo>
                    <a:pt x="2422" y="242342"/>
                  </a:lnTo>
                  <a:lnTo>
                    <a:pt x="0" y="282362"/>
                  </a:lnTo>
                  <a:lnTo>
                    <a:pt x="1336" y="326678"/>
                  </a:lnTo>
                  <a:lnTo>
                    <a:pt x="8222" y="378011"/>
                  </a:lnTo>
                  <a:lnTo>
                    <a:pt x="51171" y="373424"/>
                  </a:lnTo>
                  <a:lnTo>
                    <a:pt x="95555" y="372638"/>
                  </a:lnTo>
                  <a:lnTo>
                    <a:pt x="141474" y="374610"/>
                  </a:lnTo>
                  <a:lnTo>
                    <a:pt x="189028" y="378297"/>
                  </a:lnTo>
                  <a:lnTo>
                    <a:pt x="238316" y="382655"/>
                  </a:lnTo>
                  <a:lnTo>
                    <a:pt x="289437" y="386642"/>
                  </a:lnTo>
                  <a:lnTo>
                    <a:pt x="342492" y="389214"/>
                  </a:lnTo>
                  <a:lnTo>
                    <a:pt x="397580" y="389328"/>
                  </a:lnTo>
                  <a:lnTo>
                    <a:pt x="454801" y="385942"/>
                  </a:lnTo>
                  <a:lnTo>
                    <a:pt x="514253" y="378011"/>
                  </a:lnTo>
                  <a:lnTo>
                    <a:pt x="572622" y="369817"/>
                  </a:lnTo>
                  <a:lnTo>
                    <a:pt x="627008" y="365762"/>
                  </a:lnTo>
                  <a:lnTo>
                    <a:pt x="678139" y="364977"/>
                  </a:lnTo>
                  <a:lnTo>
                    <a:pt x="726741" y="366592"/>
                  </a:lnTo>
                  <a:lnTo>
                    <a:pt x="773541" y="369739"/>
                  </a:lnTo>
                  <a:lnTo>
                    <a:pt x="864645" y="377148"/>
                  </a:lnTo>
                  <a:lnTo>
                    <a:pt x="910402" y="379672"/>
                  </a:lnTo>
                  <a:lnTo>
                    <a:pt x="957264" y="380250"/>
                  </a:lnTo>
                  <a:lnTo>
                    <a:pt x="1005959" y="378011"/>
                  </a:lnTo>
                  <a:lnTo>
                    <a:pt x="1061303" y="374863"/>
                  </a:lnTo>
                  <a:lnTo>
                    <a:pt x="1116215" y="373800"/>
                  </a:lnTo>
                  <a:lnTo>
                    <a:pt x="1170124" y="374266"/>
                  </a:lnTo>
                  <a:lnTo>
                    <a:pt x="1222456" y="375706"/>
                  </a:lnTo>
                  <a:lnTo>
                    <a:pt x="1320098" y="379276"/>
                  </a:lnTo>
                  <a:lnTo>
                    <a:pt x="1364263" y="380294"/>
                  </a:lnTo>
                  <a:lnTo>
                    <a:pt x="1404559" y="380058"/>
                  </a:lnTo>
                  <a:lnTo>
                    <a:pt x="1440414" y="378011"/>
                  </a:lnTo>
                  <a:lnTo>
                    <a:pt x="1441627" y="334606"/>
                  </a:lnTo>
                  <a:lnTo>
                    <a:pt x="1445157" y="282096"/>
                  </a:lnTo>
                  <a:lnTo>
                    <a:pt x="1449371" y="224152"/>
                  </a:lnTo>
                  <a:lnTo>
                    <a:pt x="1452637" y="164438"/>
                  </a:lnTo>
                  <a:lnTo>
                    <a:pt x="1453321" y="106624"/>
                  </a:lnTo>
                  <a:lnTo>
                    <a:pt x="1449791" y="54376"/>
                  </a:lnTo>
                  <a:lnTo>
                    <a:pt x="1440414" y="11362"/>
                  </a:lnTo>
                  <a:lnTo>
                    <a:pt x="1378926" y="12299"/>
                  </a:lnTo>
                  <a:lnTo>
                    <a:pt x="1325033" y="12204"/>
                  </a:lnTo>
                  <a:lnTo>
                    <a:pt x="1276726" y="11419"/>
                  </a:lnTo>
                  <a:lnTo>
                    <a:pt x="1188830" y="9146"/>
                  </a:lnTo>
                  <a:lnTo>
                    <a:pt x="1145221" y="8343"/>
                  </a:lnTo>
                  <a:lnTo>
                    <a:pt x="1099158" y="8216"/>
                  </a:lnTo>
                  <a:lnTo>
                    <a:pt x="1048632" y="9109"/>
                  </a:lnTo>
                  <a:lnTo>
                    <a:pt x="991634" y="11362"/>
                  </a:lnTo>
                  <a:lnTo>
                    <a:pt x="938166" y="12799"/>
                  </a:lnTo>
                  <a:lnTo>
                    <a:pt x="887091" y="12143"/>
                  </a:lnTo>
                  <a:lnTo>
                    <a:pt x="837987" y="10058"/>
                  </a:lnTo>
                  <a:lnTo>
                    <a:pt x="744019" y="4266"/>
                  </a:lnTo>
                  <a:lnTo>
                    <a:pt x="698315" y="1889"/>
                  </a:lnTo>
                  <a:lnTo>
                    <a:pt x="652906" y="745"/>
                  </a:lnTo>
                  <a:lnTo>
                    <a:pt x="607373" y="1499"/>
                  </a:lnTo>
                  <a:lnTo>
                    <a:pt x="561295" y="4816"/>
                  </a:lnTo>
                  <a:lnTo>
                    <a:pt x="514253" y="11362"/>
                  </a:lnTo>
                  <a:lnTo>
                    <a:pt x="465340" y="17164"/>
                  </a:lnTo>
                  <a:lnTo>
                    <a:pt x="414352" y="18580"/>
                  </a:lnTo>
                  <a:lnTo>
                    <a:pt x="361925" y="16771"/>
                  </a:lnTo>
                  <a:lnTo>
                    <a:pt x="308698" y="12899"/>
                  </a:lnTo>
                  <a:lnTo>
                    <a:pt x="202393" y="3608"/>
                  </a:lnTo>
                  <a:lnTo>
                    <a:pt x="150589" y="513"/>
                  </a:lnTo>
                  <a:lnTo>
                    <a:pt x="100534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42974" y="5413992"/>
              <a:ext cx="1440815" cy="400050"/>
            </a:xfrm>
            <a:custGeom>
              <a:avLst/>
              <a:gdLst/>
              <a:ahLst/>
              <a:cxnLst/>
              <a:rect l="l" t="t" r="r" b="b"/>
              <a:pathLst>
                <a:path w="1440814" h="400050">
                  <a:moveTo>
                    <a:pt x="6822" y="23258"/>
                  </a:moveTo>
                  <a:lnTo>
                    <a:pt x="72942" y="10335"/>
                  </a:lnTo>
                  <a:lnTo>
                    <a:pt x="134582" y="2910"/>
                  </a:lnTo>
                  <a:lnTo>
                    <a:pt x="192009" y="0"/>
                  </a:lnTo>
                  <a:lnTo>
                    <a:pt x="245490" y="618"/>
                  </a:lnTo>
                  <a:lnTo>
                    <a:pt x="295294" y="3780"/>
                  </a:lnTo>
                  <a:lnTo>
                    <a:pt x="341689" y="8500"/>
                  </a:lnTo>
                  <a:lnTo>
                    <a:pt x="384941" y="13793"/>
                  </a:lnTo>
                  <a:lnTo>
                    <a:pt x="425320" y="18674"/>
                  </a:lnTo>
                  <a:lnTo>
                    <a:pt x="463093" y="22158"/>
                  </a:lnTo>
                  <a:lnTo>
                    <a:pt x="498528" y="23258"/>
                  </a:lnTo>
                  <a:lnTo>
                    <a:pt x="537966" y="23325"/>
                  </a:lnTo>
                  <a:lnTo>
                    <a:pt x="579952" y="24283"/>
                  </a:lnTo>
                  <a:lnTo>
                    <a:pt x="624512" y="25742"/>
                  </a:lnTo>
                  <a:lnTo>
                    <a:pt x="671669" y="27314"/>
                  </a:lnTo>
                  <a:lnTo>
                    <a:pt x="721447" y="28610"/>
                  </a:lnTo>
                  <a:lnTo>
                    <a:pt x="773872" y="29242"/>
                  </a:lnTo>
                  <a:lnTo>
                    <a:pt x="828968" y="28819"/>
                  </a:lnTo>
                  <a:lnTo>
                    <a:pt x="886759" y="26954"/>
                  </a:lnTo>
                  <a:lnTo>
                    <a:pt x="947269" y="23258"/>
                  </a:lnTo>
                  <a:lnTo>
                    <a:pt x="1000602" y="20440"/>
                  </a:lnTo>
                  <a:lnTo>
                    <a:pt x="1049959" y="20125"/>
                  </a:lnTo>
                  <a:lnTo>
                    <a:pt x="1096484" y="21610"/>
                  </a:lnTo>
                  <a:lnTo>
                    <a:pt x="1141321" y="24191"/>
                  </a:lnTo>
                  <a:lnTo>
                    <a:pt x="1185617" y="27164"/>
                  </a:lnTo>
                  <a:lnTo>
                    <a:pt x="1230514" y="29824"/>
                  </a:lnTo>
                  <a:lnTo>
                    <a:pt x="1277158" y="31467"/>
                  </a:lnTo>
                  <a:lnTo>
                    <a:pt x="1326693" y="31390"/>
                  </a:lnTo>
                  <a:lnTo>
                    <a:pt x="1380263" y="28889"/>
                  </a:lnTo>
                  <a:lnTo>
                    <a:pt x="1439013" y="23258"/>
                  </a:lnTo>
                  <a:lnTo>
                    <a:pt x="1440746" y="78352"/>
                  </a:lnTo>
                  <a:lnTo>
                    <a:pt x="1437869" y="133514"/>
                  </a:lnTo>
                  <a:lnTo>
                    <a:pt x="1432802" y="188160"/>
                  </a:lnTo>
                  <a:lnTo>
                    <a:pt x="1427963" y="241707"/>
                  </a:lnTo>
                  <a:lnTo>
                    <a:pt x="1425773" y="293570"/>
                  </a:lnTo>
                  <a:lnTo>
                    <a:pt x="1428650" y="343165"/>
                  </a:lnTo>
                  <a:lnTo>
                    <a:pt x="1439013" y="389907"/>
                  </a:lnTo>
                  <a:lnTo>
                    <a:pt x="1399987" y="390244"/>
                  </a:lnTo>
                  <a:lnTo>
                    <a:pt x="1356166" y="388674"/>
                  </a:lnTo>
                  <a:lnTo>
                    <a:pt x="1308620" y="385882"/>
                  </a:lnTo>
                  <a:lnTo>
                    <a:pt x="1258424" y="382557"/>
                  </a:lnTo>
                  <a:lnTo>
                    <a:pt x="1206648" y="379387"/>
                  </a:lnTo>
                  <a:lnTo>
                    <a:pt x="1154364" y="377058"/>
                  </a:lnTo>
                  <a:lnTo>
                    <a:pt x="1102645" y="376259"/>
                  </a:lnTo>
                  <a:lnTo>
                    <a:pt x="1052563" y="377675"/>
                  </a:lnTo>
                  <a:lnTo>
                    <a:pt x="1005189" y="381996"/>
                  </a:lnTo>
                  <a:lnTo>
                    <a:pt x="961595" y="389907"/>
                  </a:lnTo>
                  <a:lnTo>
                    <a:pt x="913851" y="397474"/>
                  </a:lnTo>
                  <a:lnTo>
                    <a:pt x="863176" y="399224"/>
                  </a:lnTo>
                  <a:lnTo>
                    <a:pt x="810601" y="396839"/>
                  </a:lnTo>
                  <a:lnTo>
                    <a:pt x="757153" y="392001"/>
                  </a:lnTo>
                  <a:lnTo>
                    <a:pt x="703862" y="386393"/>
                  </a:lnTo>
                  <a:lnTo>
                    <a:pt x="651757" y="381698"/>
                  </a:lnTo>
                  <a:lnTo>
                    <a:pt x="601868" y="379596"/>
                  </a:lnTo>
                  <a:lnTo>
                    <a:pt x="555224" y="381772"/>
                  </a:lnTo>
                  <a:lnTo>
                    <a:pt x="512853" y="389907"/>
                  </a:lnTo>
                  <a:lnTo>
                    <a:pt x="472375" y="397313"/>
                  </a:lnTo>
                  <a:lnTo>
                    <a:pt x="424123" y="399432"/>
                  </a:lnTo>
                  <a:lnTo>
                    <a:pt x="370170" y="397629"/>
                  </a:lnTo>
                  <a:lnTo>
                    <a:pt x="312585" y="393271"/>
                  </a:lnTo>
                  <a:lnTo>
                    <a:pt x="253441" y="387721"/>
                  </a:lnTo>
                  <a:lnTo>
                    <a:pt x="194809" y="382347"/>
                  </a:lnTo>
                  <a:lnTo>
                    <a:pt x="138760" y="378513"/>
                  </a:lnTo>
                  <a:lnTo>
                    <a:pt x="87365" y="377585"/>
                  </a:lnTo>
                  <a:lnTo>
                    <a:pt x="42695" y="380928"/>
                  </a:lnTo>
                  <a:lnTo>
                    <a:pt x="6822" y="389907"/>
                  </a:lnTo>
                  <a:lnTo>
                    <a:pt x="131" y="328456"/>
                  </a:lnTo>
                  <a:lnTo>
                    <a:pt x="0" y="276178"/>
                  </a:lnTo>
                  <a:lnTo>
                    <a:pt x="4103" y="230717"/>
                  </a:lnTo>
                  <a:lnTo>
                    <a:pt x="10117" y="189719"/>
                  </a:lnTo>
                  <a:lnTo>
                    <a:pt x="15720" y="150829"/>
                  </a:lnTo>
                  <a:lnTo>
                    <a:pt x="18588" y="111692"/>
                  </a:lnTo>
                  <a:lnTo>
                    <a:pt x="16396" y="69954"/>
                  </a:lnTo>
                  <a:lnTo>
                    <a:pt x="6822" y="2325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755582" y="4942798"/>
            <a:ext cx="1442085" cy="870585"/>
            <a:chOff x="2755582" y="4942798"/>
            <a:chExt cx="1442085" cy="870585"/>
          </a:xfrm>
        </p:grpSpPr>
        <p:sp>
          <p:nvSpPr>
            <p:cNvPr id="20" name="object 20"/>
            <p:cNvSpPr/>
            <p:nvPr/>
          </p:nvSpPr>
          <p:spPr>
            <a:xfrm>
              <a:off x="2756318" y="4945856"/>
              <a:ext cx="1440815" cy="391795"/>
            </a:xfrm>
            <a:custGeom>
              <a:avLst/>
              <a:gdLst/>
              <a:ahLst/>
              <a:cxnLst/>
              <a:rect l="l" t="t" r="r" b="b"/>
              <a:pathLst>
                <a:path w="1440814" h="391795">
                  <a:moveTo>
                    <a:pt x="161097" y="0"/>
                  </a:moveTo>
                  <a:lnTo>
                    <a:pt x="108938" y="1848"/>
                  </a:lnTo>
                  <a:lnTo>
                    <a:pt x="56543" y="7834"/>
                  </a:lnTo>
                  <a:lnTo>
                    <a:pt x="4026" y="18954"/>
                  </a:lnTo>
                  <a:lnTo>
                    <a:pt x="12595" y="71307"/>
                  </a:lnTo>
                  <a:lnTo>
                    <a:pt x="15117" y="118286"/>
                  </a:lnTo>
                  <a:lnTo>
                    <a:pt x="13391" y="161648"/>
                  </a:lnTo>
                  <a:lnTo>
                    <a:pt x="9217" y="203151"/>
                  </a:lnTo>
                  <a:lnTo>
                    <a:pt x="4394" y="244554"/>
                  </a:lnTo>
                  <a:lnTo>
                    <a:pt x="722" y="287612"/>
                  </a:lnTo>
                  <a:lnTo>
                    <a:pt x="0" y="334085"/>
                  </a:lnTo>
                  <a:lnTo>
                    <a:pt x="4026" y="385730"/>
                  </a:lnTo>
                  <a:lnTo>
                    <a:pt x="70396" y="381238"/>
                  </a:lnTo>
                  <a:lnTo>
                    <a:pt x="128872" y="379695"/>
                  </a:lnTo>
                  <a:lnTo>
                    <a:pt x="181100" y="380369"/>
                  </a:lnTo>
                  <a:lnTo>
                    <a:pt x="228725" y="382529"/>
                  </a:lnTo>
                  <a:lnTo>
                    <a:pt x="316751" y="388382"/>
                  </a:lnTo>
                  <a:lnTo>
                    <a:pt x="360444" y="390610"/>
                  </a:lnTo>
                  <a:lnTo>
                    <a:pt x="406118" y="391399"/>
                  </a:lnTo>
                  <a:lnTo>
                    <a:pt x="455420" y="390016"/>
                  </a:lnTo>
                  <a:lnTo>
                    <a:pt x="573541" y="380608"/>
                  </a:lnTo>
                  <a:lnTo>
                    <a:pt x="635522" y="378142"/>
                  </a:lnTo>
                  <a:lnTo>
                    <a:pt x="695485" y="377743"/>
                  </a:lnTo>
                  <a:lnTo>
                    <a:pt x="752973" y="378821"/>
                  </a:lnTo>
                  <a:lnTo>
                    <a:pt x="807532" y="380786"/>
                  </a:lnTo>
                  <a:lnTo>
                    <a:pt x="906045" y="385020"/>
                  </a:lnTo>
                  <a:lnTo>
                    <a:pt x="949090" y="386110"/>
                  </a:lnTo>
                  <a:lnTo>
                    <a:pt x="987387" y="385730"/>
                  </a:lnTo>
                  <a:lnTo>
                    <a:pt x="1024838" y="384881"/>
                  </a:lnTo>
                  <a:lnTo>
                    <a:pt x="1065589" y="384801"/>
                  </a:lnTo>
                  <a:lnTo>
                    <a:pt x="1109556" y="385250"/>
                  </a:lnTo>
                  <a:lnTo>
                    <a:pt x="1259891" y="387395"/>
                  </a:lnTo>
                  <a:lnTo>
                    <a:pt x="1315862" y="387581"/>
                  </a:lnTo>
                  <a:lnTo>
                    <a:pt x="1374620" y="387105"/>
                  </a:lnTo>
                  <a:lnTo>
                    <a:pt x="1436078" y="385730"/>
                  </a:lnTo>
                  <a:lnTo>
                    <a:pt x="1428087" y="328246"/>
                  </a:lnTo>
                  <a:lnTo>
                    <a:pt x="1425898" y="276022"/>
                  </a:lnTo>
                  <a:lnTo>
                    <a:pt x="1427751" y="228090"/>
                  </a:lnTo>
                  <a:lnTo>
                    <a:pt x="1431887" y="183482"/>
                  </a:lnTo>
                  <a:lnTo>
                    <a:pt x="1436547" y="141233"/>
                  </a:lnTo>
                  <a:lnTo>
                    <a:pt x="1439971" y="100373"/>
                  </a:lnTo>
                  <a:lnTo>
                    <a:pt x="1440402" y="59936"/>
                  </a:lnTo>
                  <a:lnTo>
                    <a:pt x="1436078" y="18954"/>
                  </a:lnTo>
                  <a:lnTo>
                    <a:pt x="1374617" y="21103"/>
                  </a:lnTo>
                  <a:lnTo>
                    <a:pt x="1319253" y="21339"/>
                  </a:lnTo>
                  <a:lnTo>
                    <a:pt x="1268447" y="20252"/>
                  </a:lnTo>
                  <a:lnTo>
                    <a:pt x="1174345" y="16466"/>
                  </a:lnTo>
                  <a:lnTo>
                    <a:pt x="1127967" y="14946"/>
                  </a:lnTo>
                  <a:lnTo>
                    <a:pt x="1079983" y="14461"/>
                  </a:lnTo>
                  <a:lnTo>
                    <a:pt x="1028853" y="15601"/>
                  </a:lnTo>
                  <a:lnTo>
                    <a:pt x="915927" y="22382"/>
                  </a:lnTo>
                  <a:lnTo>
                    <a:pt x="861567" y="23644"/>
                  </a:lnTo>
                  <a:lnTo>
                    <a:pt x="809385" y="23300"/>
                  </a:lnTo>
                  <a:lnTo>
                    <a:pt x="758808" y="21912"/>
                  </a:lnTo>
                  <a:lnTo>
                    <a:pt x="660183" y="18248"/>
                  </a:lnTo>
                  <a:lnTo>
                    <a:pt x="610992" y="17095"/>
                  </a:lnTo>
                  <a:lnTo>
                    <a:pt x="561120" y="17143"/>
                  </a:lnTo>
                  <a:lnTo>
                    <a:pt x="509994" y="18954"/>
                  </a:lnTo>
                  <a:lnTo>
                    <a:pt x="462689" y="19821"/>
                  </a:lnTo>
                  <a:lnTo>
                    <a:pt x="414348" y="17832"/>
                  </a:lnTo>
                  <a:lnTo>
                    <a:pt x="365085" y="13985"/>
                  </a:lnTo>
                  <a:lnTo>
                    <a:pt x="264249" y="4714"/>
                  </a:lnTo>
                  <a:lnTo>
                    <a:pt x="212905" y="1288"/>
                  </a:lnTo>
                  <a:lnTo>
                    <a:pt x="161097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60345" y="4947560"/>
              <a:ext cx="1432560" cy="400050"/>
            </a:xfrm>
            <a:custGeom>
              <a:avLst/>
              <a:gdLst/>
              <a:ahLst/>
              <a:cxnLst/>
              <a:rect l="l" t="t" r="r" b="b"/>
              <a:pathLst>
                <a:path w="1432560" h="400050">
                  <a:moveTo>
                    <a:pt x="0" y="17250"/>
                  </a:moveTo>
                  <a:lnTo>
                    <a:pt x="63249" y="5893"/>
                  </a:lnTo>
                  <a:lnTo>
                    <a:pt x="124053" y="583"/>
                  </a:lnTo>
                  <a:lnTo>
                    <a:pt x="182274" y="0"/>
                  </a:lnTo>
                  <a:lnTo>
                    <a:pt x="237774" y="2820"/>
                  </a:lnTo>
                  <a:lnTo>
                    <a:pt x="290417" y="7725"/>
                  </a:lnTo>
                  <a:lnTo>
                    <a:pt x="340065" y="13391"/>
                  </a:lnTo>
                  <a:lnTo>
                    <a:pt x="386581" y="18498"/>
                  </a:lnTo>
                  <a:lnTo>
                    <a:pt x="429828" y="21724"/>
                  </a:lnTo>
                  <a:lnTo>
                    <a:pt x="469670" y="21749"/>
                  </a:lnTo>
                  <a:lnTo>
                    <a:pt x="505968" y="17250"/>
                  </a:lnTo>
                  <a:lnTo>
                    <a:pt x="546989" y="12404"/>
                  </a:lnTo>
                  <a:lnTo>
                    <a:pt x="592650" y="12669"/>
                  </a:lnTo>
                  <a:lnTo>
                    <a:pt x="641909" y="16375"/>
                  </a:lnTo>
                  <a:lnTo>
                    <a:pt x="693724" y="21849"/>
                  </a:lnTo>
                  <a:lnTo>
                    <a:pt x="747052" y="27420"/>
                  </a:lnTo>
                  <a:lnTo>
                    <a:pt x="800852" y="31417"/>
                  </a:lnTo>
                  <a:lnTo>
                    <a:pt x="854081" y="32169"/>
                  </a:lnTo>
                  <a:lnTo>
                    <a:pt x="905697" y="28003"/>
                  </a:lnTo>
                  <a:lnTo>
                    <a:pt x="954658" y="17250"/>
                  </a:lnTo>
                  <a:lnTo>
                    <a:pt x="997323" y="6963"/>
                  </a:lnTo>
                  <a:lnTo>
                    <a:pt x="1040323" y="1705"/>
                  </a:lnTo>
                  <a:lnTo>
                    <a:pt x="1083955" y="448"/>
                  </a:lnTo>
                  <a:lnTo>
                    <a:pt x="1128516" y="2162"/>
                  </a:lnTo>
                  <a:lnTo>
                    <a:pt x="1174305" y="5820"/>
                  </a:lnTo>
                  <a:lnTo>
                    <a:pt x="1221618" y="10392"/>
                  </a:lnTo>
                  <a:lnTo>
                    <a:pt x="1270751" y="14849"/>
                  </a:lnTo>
                  <a:lnTo>
                    <a:pt x="1322003" y="18164"/>
                  </a:lnTo>
                  <a:lnTo>
                    <a:pt x="1375671" y="19307"/>
                  </a:lnTo>
                  <a:lnTo>
                    <a:pt x="1432052" y="17250"/>
                  </a:lnTo>
                  <a:lnTo>
                    <a:pt x="1431558" y="64406"/>
                  </a:lnTo>
                  <a:lnTo>
                    <a:pt x="1430174" y="115511"/>
                  </a:lnTo>
                  <a:lnTo>
                    <a:pt x="1428533" y="169245"/>
                  </a:lnTo>
                  <a:lnTo>
                    <a:pt x="1427266" y="224286"/>
                  </a:lnTo>
                  <a:lnTo>
                    <a:pt x="1427009" y="279310"/>
                  </a:lnTo>
                  <a:lnTo>
                    <a:pt x="1428393" y="332998"/>
                  </a:lnTo>
                  <a:lnTo>
                    <a:pt x="1432052" y="384026"/>
                  </a:lnTo>
                  <a:lnTo>
                    <a:pt x="1377114" y="393567"/>
                  </a:lnTo>
                  <a:lnTo>
                    <a:pt x="1329612" y="398520"/>
                  </a:lnTo>
                  <a:lnTo>
                    <a:pt x="1287074" y="399830"/>
                  </a:lnTo>
                  <a:lnTo>
                    <a:pt x="1247029" y="398440"/>
                  </a:lnTo>
                  <a:lnTo>
                    <a:pt x="1207005" y="395294"/>
                  </a:lnTo>
                  <a:lnTo>
                    <a:pt x="1164533" y="391335"/>
                  </a:lnTo>
                  <a:lnTo>
                    <a:pt x="1117141" y="387508"/>
                  </a:lnTo>
                  <a:lnTo>
                    <a:pt x="1062357" y="384757"/>
                  </a:lnTo>
                  <a:lnTo>
                    <a:pt x="997712" y="384026"/>
                  </a:lnTo>
                  <a:lnTo>
                    <a:pt x="935305" y="383621"/>
                  </a:lnTo>
                  <a:lnTo>
                    <a:pt x="874949" y="381795"/>
                  </a:lnTo>
                  <a:lnTo>
                    <a:pt x="816858" y="379113"/>
                  </a:lnTo>
                  <a:lnTo>
                    <a:pt x="761246" y="376144"/>
                  </a:lnTo>
                  <a:lnTo>
                    <a:pt x="708326" y="373453"/>
                  </a:lnTo>
                  <a:lnTo>
                    <a:pt x="658314" y="371608"/>
                  </a:lnTo>
                  <a:lnTo>
                    <a:pt x="611422" y="371176"/>
                  </a:lnTo>
                  <a:lnTo>
                    <a:pt x="567866" y="372724"/>
                  </a:lnTo>
                  <a:lnTo>
                    <a:pt x="527860" y="376818"/>
                  </a:lnTo>
                  <a:lnTo>
                    <a:pt x="491617" y="384026"/>
                  </a:lnTo>
                  <a:lnTo>
                    <a:pt x="453516" y="390188"/>
                  </a:lnTo>
                  <a:lnTo>
                    <a:pt x="408826" y="391670"/>
                  </a:lnTo>
                  <a:lnTo>
                    <a:pt x="359096" y="389714"/>
                  </a:lnTo>
                  <a:lnTo>
                    <a:pt x="305875" y="385562"/>
                  </a:lnTo>
                  <a:lnTo>
                    <a:pt x="250713" y="380454"/>
                  </a:lnTo>
                  <a:lnTo>
                    <a:pt x="195159" y="375631"/>
                  </a:lnTo>
                  <a:lnTo>
                    <a:pt x="140761" y="372336"/>
                  </a:lnTo>
                  <a:lnTo>
                    <a:pt x="89069" y="371809"/>
                  </a:lnTo>
                  <a:lnTo>
                    <a:pt x="41632" y="375292"/>
                  </a:lnTo>
                  <a:lnTo>
                    <a:pt x="0" y="384026"/>
                  </a:lnTo>
                  <a:lnTo>
                    <a:pt x="458" y="328292"/>
                  </a:lnTo>
                  <a:lnTo>
                    <a:pt x="3500" y="282247"/>
                  </a:lnTo>
                  <a:lnTo>
                    <a:pt x="7768" y="242459"/>
                  </a:lnTo>
                  <a:lnTo>
                    <a:pt x="11906" y="205495"/>
                  </a:lnTo>
                  <a:lnTo>
                    <a:pt x="14555" y="167925"/>
                  </a:lnTo>
                  <a:lnTo>
                    <a:pt x="14358" y="126315"/>
                  </a:lnTo>
                  <a:lnTo>
                    <a:pt x="9959" y="77234"/>
                  </a:lnTo>
                  <a:lnTo>
                    <a:pt x="0" y="172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783546" y="5400984"/>
              <a:ext cx="1393825" cy="392430"/>
            </a:xfrm>
            <a:custGeom>
              <a:avLst/>
              <a:gdLst/>
              <a:ahLst/>
              <a:cxnLst/>
              <a:rect l="l" t="t" r="r" b="b"/>
              <a:pathLst>
                <a:path w="1393825" h="392429">
                  <a:moveTo>
                    <a:pt x="156501" y="0"/>
                  </a:moveTo>
                  <a:lnTo>
                    <a:pt x="110996" y="2140"/>
                  </a:lnTo>
                  <a:lnTo>
                    <a:pt x="59586" y="7866"/>
                  </a:lnTo>
                  <a:lnTo>
                    <a:pt x="293" y="17978"/>
                  </a:lnTo>
                  <a:lnTo>
                    <a:pt x="9263" y="71990"/>
                  </a:lnTo>
                  <a:lnTo>
                    <a:pt x="12156" y="119653"/>
                  </a:lnTo>
                  <a:lnTo>
                    <a:pt x="10823" y="164453"/>
                  </a:lnTo>
                  <a:lnTo>
                    <a:pt x="2892" y="259403"/>
                  </a:lnTo>
                  <a:lnTo>
                    <a:pt x="0" y="316521"/>
                  </a:lnTo>
                  <a:lnTo>
                    <a:pt x="293" y="384716"/>
                  </a:lnTo>
                  <a:lnTo>
                    <a:pt x="67264" y="384785"/>
                  </a:lnTo>
                  <a:lnTo>
                    <a:pt x="127017" y="385177"/>
                  </a:lnTo>
                  <a:lnTo>
                    <a:pt x="317928" y="387430"/>
                  </a:lnTo>
                  <a:lnTo>
                    <a:pt x="359645" y="387533"/>
                  </a:lnTo>
                  <a:lnTo>
                    <a:pt x="401365" y="387199"/>
                  </a:lnTo>
                  <a:lnTo>
                    <a:pt x="444290" y="386302"/>
                  </a:lnTo>
                  <a:lnTo>
                    <a:pt x="489624" y="384716"/>
                  </a:lnTo>
                  <a:lnTo>
                    <a:pt x="546399" y="383481"/>
                  </a:lnTo>
                  <a:lnTo>
                    <a:pt x="600024" y="384183"/>
                  </a:lnTo>
                  <a:lnTo>
                    <a:pt x="651468" y="386031"/>
                  </a:lnTo>
                  <a:lnTo>
                    <a:pt x="701698" y="388230"/>
                  </a:lnTo>
                  <a:lnTo>
                    <a:pt x="751684" y="389991"/>
                  </a:lnTo>
                  <a:lnTo>
                    <a:pt x="802395" y="390520"/>
                  </a:lnTo>
                  <a:lnTo>
                    <a:pt x="854800" y="389026"/>
                  </a:lnTo>
                  <a:lnTo>
                    <a:pt x="909867" y="384716"/>
                  </a:lnTo>
                  <a:lnTo>
                    <a:pt x="961348" y="381275"/>
                  </a:lnTo>
                  <a:lnTo>
                    <a:pt x="1014623" y="380943"/>
                  </a:lnTo>
                  <a:lnTo>
                    <a:pt x="1069068" y="382757"/>
                  </a:lnTo>
                  <a:lnTo>
                    <a:pt x="1178971" y="388966"/>
                  </a:lnTo>
                  <a:lnTo>
                    <a:pt x="1233181" y="391433"/>
                  </a:lnTo>
                  <a:lnTo>
                    <a:pt x="1286064" y="392189"/>
                  </a:lnTo>
                  <a:lnTo>
                    <a:pt x="1336996" y="390271"/>
                  </a:lnTo>
                  <a:lnTo>
                    <a:pt x="1385355" y="384716"/>
                  </a:lnTo>
                  <a:lnTo>
                    <a:pt x="1381236" y="329455"/>
                  </a:lnTo>
                  <a:lnTo>
                    <a:pt x="1382278" y="272571"/>
                  </a:lnTo>
                  <a:lnTo>
                    <a:pt x="1386208" y="215612"/>
                  </a:lnTo>
                  <a:lnTo>
                    <a:pt x="1390753" y="160125"/>
                  </a:lnTo>
                  <a:lnTo>
                    <a:pt x="1393641" y="107659"/>
                  </a:lnTo>
                  <a:lnTo>
                    <a:pt x="1392599" y="59760"/>
                  </a:lnTo>
                  <a:lnTo>
                    <a:pt x="1385355" y="17978"/>
                  </a:lnTo>
                  <a:lnTo>
                    <a:pt x="1329465" y="20067"/>
                  </a:lnTo>
                  <a:lnTo>
                    <a:pt x="1278135" y="20639"/>
                  </a:lnTo>
                  <a:lnTo>
                    <a:pt x="1229567" y="20154"/>
                  </a:lnTo>
                  <a:lnTo>
                    <a:pt x="1133528" y="17855"/>
                  </a:lnTo>
                  <a:lnTo>
                    <a:pt x="1082460" y="16960"/>
                  </a:lnTo>
                  <a:lnTo>
                    <a:pt x="1026963" y="16847"/>
                  </a:lnTo>
                  <a:lnTo>
                    <a:pt x="965239" y="17978"/>
                  </a:lnTo>
                  <a:lnTo>
                    <a:pt x="914909" y="19174"/>
                  </a:lnTo>
                  <a:lnTo>
                    <a:pt x="867871" y="19733"/>
                  </a:lnTo>
                  <a:lnTo>
                    <a:pt x="823007" y="19794"/>
                  </a:lnTo>
                  <a:lnTo>
                    <a:pt x="779197" y="19496"/>
                  </a:lnTo>
                  <a:lnTo>
                    <a:pt x="690260" y="18380"/>
                  </a:lnTo>
                  <a:lnTo>
                    <a:pt x="592107" y="17502"/>
                  </a:lnTo>
                  <a:lnTo>
                    <a:pt x="536775" y="17501"/>
                  </a:lnTo>
                  <a:lnTo>
                    <a:pt x="475781" y="17978"/>
                  </a:lnTo>
                  <a:lnTo>
                    <a:pt x="416248" y="17494"/>
                  </a:lnTo>
                  <a:lnTo>
                    <a:pt x="364651" y="14979"/>
                  </a:lnTo>
                  <a:lnTo>
                    <a:pt x="319013" y="11233"/>
                  </a:lnTo>
                  <a:lnTo>
                    <a:pt x="237703" y="3262"/>
                  </a:lnTo>
                  <a:lnTo>
                    <a:pt x="198077" y="641"/>
                  </a:lnTo>
                  <a:lnTo>
                    <a:pt x="156501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79685" y="5406405"/>
              <a:ext cx="1390015" cy="402590"/>
            </a:xfrm>
            <a:custGeom>
              <a:avLst/>
              <a:gdLst/>
              <a:ahLst/>
              <a:cxnLst/>
              <a:rect l="l" t="t" r="r" b="b"/>
              <a:pathLst>
                <a:path w="1390014" h="402589">
                  <a:moveTo>
                    <a:pt x="4154" y="12557"/>
                  </a:moveTo>
                  <a:lnTo>
                    <a:pt x="53424" y="3402"/>
                  </a:lnTo>
                  <a:lnTo>
                    <a:pt x="100311" y="0"/>
                  </a:lnTo>
                  <a:lnTo>
                    <a:pt x="145450" y="956"/>
                  </a:lnTo>
                  <a:lnTo>
                    <a:pt x="189476" y="4876"/>
                  </a:lnTo>
                  <a:lnTo>
                    <a:pt x="233024" y="10367"/>
                  </a:lnTo>
                  <a:lnTo>
                    <a:pt x="276727" y="16032"/>
                  </a:lnTo>
                  <a:lnTo>
                    <a:pt x="321222" y="20478"/>
                  </a:lnTo>
                  <a:lnTo>
                    <a:pt x="367142" y="22311"/>
                  </a:lnTo>
                  <a:lnTo>
                    <a:pt x="415123" y="20135"/>
                  </a:lnTo>
                  <a:lnTo>
                    <a:pt x="465799" y="12557"/>
                  </a:lnTo>
                  <a:lnTo>
                    <a:pt x="519728" y="4099"/>
                  </a:lnTo>
                  <a:lnTo>
                    <a:pt x="566880" y="1523"/>
                  </a:lnTo>
                  <a:lnTo>
                    <a:pt x="609549" y="3216"/>
                  </a:lnTo>
                  <a:lnTo>
                    <a:pt x="650025" y="7561"/>
                  </a:lnTo>
                  <a:lnTo>
                    <a:pt x="690602" y="12944"/>
                  </a:lnTo>
                  <a:lnTo>
                    <a:pt x="733571" y="17750"/>
                  </a:lnTo>
                  <a:lnTo>
                    <a:pt x="781226" y="20364"/>
                  </a:lnTo>
                  <a:lnTo>
                    <a:pt x="835857" y="19172"/>
                  </a:lnTo>
                  <a:lnTo>
                    <a:pt x="899758" y="12557"/>
                  </a:lnTo>
                  <a:lnTo>
                    <a:pt x="959836" y="6419"/>
                  </a:lnTo>
                  <a:lnTo>
                    <a:pt x="1015694" y="4876"/>
                  </a:lnTo>
                  <a:lnTo>
                    <a:pt x="1067985" y="6717"/>
                  </a:lnTo>
                  <a:lnTo>
                    <a:pt x="1117365" y="10728"/>
                  </a:lnTo>
                  <a:lnTo>
                    <a:pt x="1164489" y="15701"/>
                  </a:lnTo>
                  <a:lnTo>
                    <a:pt x="1210014" y="20421"/>
                  </a:lnTo>
                  <a:lnTo>
                    <a:pt x="1254593" y="23679"/>
                  </a:lnTo>
                  <a:lnTo>
                    <a:pt x="1298883" y="24262"/>
                  </a:lnTo>
                  <a:lnTo>
                    <a:pt x="1343539" y="20958"/>
                  </a:lnTo>
                  <a:lnTo>
                    <a:pt x="1389216" y="12557"/>
                  </a:lnTo>
                  <a:lnTo>
                    <a:pt x="1389796" y="72447"/>
                  </a:lnTo>
                  <a:lnTo>
                    <a:pt x="1386639" y="128229"/>
                  </a:lnTo>
                  <a:lnTo>
                    <a:pt x="1381871" y="180867"/>
                  </a:lnTo>
                  <a:lnTo>
                    <a:pt x="1377619" y="231327"/>
                  </a:lnTo>
                  <a:lnTo>
                    <a:pt x="1376009" y="280574"/>
                  </a:lnTo>
                  <a:lnTo>
                    <a:pt x="1379165" y="329575"/>
                  </a:lnTo>
                  <a:lnTo>
                    <a:pt x="1389216" y="379295"/>
                  </a:lnTo>
                  <a:lnTo>
                    <a:pt x="1329807" y="381347"/>
                  </a:lnTo>
                  <a:lnTo>
                    <a:pt x="1277366" y="380636"/>
                  </a:lnTo>
                  <a:lnTo>
                    <a:pt x="1229939" y="378127"/>
                  </a:lnTo>
                  <a:lnTo>
                    <a:pt x="1185576" y="374783"/>
                  </a:lnTo>
                  <a:lnTo>
                    <a:pt x="1142325" y="371569"/>
                  </a:lnTo>
                  <a:lnTo>
                    <a:pt x="1098235" y="369448"/>
                  </a:lnTo>
                  <a:lnTo>
                    <a:pt x="1051354" y="369387"/>
                  </a:lnTo>
                  <a:lnTo>
                    <a:pt x="999731" y="372347"/>
                  </a:lnTo>
                  <a:lnTo>
                    <a:pt x="941414" y="379295"/>
                  </a:lnTo>
                  <a:lnTo>
                    <a:pt x="887837" y="384597"/>
                  </a:lnTo>
                  <a:lnTo>
                    <a:pt x="838661" y="384808"/>
                  </a:lnTo>
                  <a:lnTo>
                    <a:pt x="792967" y="381396"/>
                  </a:lnTo>
                  <a:lnTo>
                    <a:pt x="749837" y="375828"/>
                  </a:lnTo>
                  <a:lnTo>
                    <a:pt x="708353" y="369570"/>
                  </a:lnTo>
                  <a:lnTo>
                    <a:pt x="667597" y="364091"/>
                  </a:lnTo>
                  <a:lnTo>
                    <a:pt x="626650" y="360856"/>
                  </a:lnTo>
                  <a:lnTo>
                    <a:pt x="584595" y="361334"/>
                  </a:lnTo>
                  <a:lnTo>
                    <a:pt x="540512" y="366991"/>
                  </a:lnTo>
                  <a:lnTo>
                    <a:pt x="493485" y="379295"/>
                  </a:lnTo>
                  <a:lnTo>
                    <a:pt x="443213" y="392224"/>
                  </a:lnTo>
                  <a:lnTo>
                    <a:pt x="390657" y="399473"/>
                  </a:lnTo>
                  <a:lnTo>
                    <a:pt x="336783" y="402094"/>
                  </a:lnTo>
                  <a:lnTo>
                    <a:pt x="282561" y="401140"/>
                  </a:lnTo>
                  <a:lnTo>
                    <a:pt x="228960" y="397664"/>
                  </a:lnTo>
                  <a:lnTo>
                    <a:pt x="176947" y="392719"/>
                  </a:lnTo>
                  <a:lnTo>
                    <a:pt x="127492" y="387356"/>
                  </a:lnTo>
                  <a:lnTo>
                    <a:pt x="81562" y="382630"/>
                  </a:lnTo>
                  <a:lnTo>
                    <a:pt x="40126" y="379592"/>
                  </a:lnTo>
                  <a:lnTo>
                    <a:pt x="4154" y="379295"/>
                  </a:lnTo>
                  <a:lnTo>
                    <a:pt x="808" y="338454"/>
                  </a:lnTo>
                  <a:lnTo>
                    <a:pt x="0" y="295148"/>
                  </a:lnTo>
                  <a:lnTo>
                    <a:pt x="875" y="248546"/>
                  </a:lnTo>
                  <a:lnTo>
                    <a:pt x="2581" y="197816"/>
                  </a:lnTo>
                  <a:lnTo>
                    <a:pt x="4265" y="142129"/>
                  </a:lnTo>
                  <a:lnTo>
                    <a:pt x="5074" y="80653"/>
                  </a:lnTo>
                  <a:lnTo>
                    <a:pt x="4154" y="125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422249" y="5460593"/>
            <a:ext cx="1088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ф.</a:t>
            </a:r>
            <a:r>
              <a:rPr sz="1800" u="sng" spc="-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0504515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33192" y="5442305"/>
            <a:ext cx="10883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ф.</a:t>
            </a:r>
            <a:r>
              <a:rPr sz="1800" u="sng" spc="-6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0504516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225290" y="5903724"/>
            <a:ext cx="1478280" cy="405130"/>
            <a:chOff x="225290" y="5903724"/>
            <a:chExt cx="1478280" cy="405130"/>
          </a:xfrm>
        </p:grpSpPr>
        <p:sp>
          <p:nvSpPr>
            <p:cNvPr id="27" name="object 27"/>
            <p:cNvSpPr/>
            <p:nvPr/>
          </p:nvSpPr>
          <p:spPr>
            <a:xfrm>
              <a:off x="239280" y="5914448"/>
              <a:ext cx="1457960" cy="394970"/>
            </a:xfrm>
            <a:custGeom>
              <a:avLst/>
              <a:gdLst/>
              <a:ahLst/>
              <a:cxnLst/>
              <a:rect l="l" t="t" r="r" b="b"/>
              <a:pathLst>
                <a:path w="1457960" h="394970">
                  <a:moveTo>
                    <a:pt x="188092" y="0"/>
                  </a:moveTo>
                  <a:lnTo>
                    <a:pt x="131531" y="52"/>
                  </a:lnTo>
                  <a:lnTo>
                    <a:pt x="69144" y="3214"/>
                  </a:lnTo>
                  <a:lnTo>
                    <a:pt x="0" y="10394"/>
                  </a:lnTo>
                  <a:lnTo>
                    <a:pt x="11599" y="64549"/>
                  </a:lnTo>
                  <a:lnTo>
                    <a:pt x="16031" y="121348"/>
                  </a:lnTo>
                  <a:lnTo>
                    <a:pt x="15276" y="178850"/>
                  </a:lnTo>
                  <a:lnTo>
                    <a:pt x="11315" y="235117"/>
                  </a:lnTo>
                  <a:lnTo>
                    <a:pt x="6128" y="288206"/>
                  </a:lnTo>
                  <a:lnTo>
                    <a:pt x="1696" y="336179"/>
                  </a:lnTo>
                  <a:lnTo>
                    <a:pt x="0" y="377093"/>
                  </a:lnTo>
                  <a:lnTo>
                    <a:pt x="30373" y="364038"/>
                  </a:lnTo>
                  <a:lnTo>
                    <a:pt x="64145" y="357009"/>
                  </a:lnTo>
                  <a:lnTo>
                    <a:pt x="101271" y="354870"/>
                  </a:lnTo>
                  <a:lnTo>
                    <a:pt x="141703" y="356480"/>
                  </a:lnTo>
                  <a:lnTo>
                    <a:pt x="185397" y="360701"/>
                  </a:lnTo>
                  <a:lnTo>
                    <a:pt x="282383" y="372421"/>
                  </a:lnTo>
                  <a:lnTo>
                    <a:pt x="335584" y="377644"/>
                  </a:lnTo>
                  <a:lnTo>
                    <a:pt x="391861" y="380922"/>
                  </a:lnTo>
                  <a:lnTo>
                    <a:pt x="451168" y="381118"/>
                  </a:lnTo>
                  <a:lnTo>
                    <a:pt x="513461" y="377093"/>
                  </a:lnTo>
                  <a:lnTo>
                    <a:pt x="578049" y="372625"/>
                  </a:lnTo>
                  <a:lnTo>
                    <a:pt x="632970" y="372671"/>
                  </a:lnTo>
                  <a:lnTo>
                    <a:pt x="680382" y="375912"/>
                  </a:lnTo>
                  <a:lnTo>
                    <a:pt x="722443" y="381027"/>
                  </a:lnTo>
                  <a:lnTo>
                    <a:pt x="761312" y="386695"/>
                  </a:lnTo>
                  <a:lnTo>
                    <a:pt x="799147" y="391594"/>
                  </a:lnTo>
                  <a:lnTo>
                    <a:pt x="838108" y="394404"/>
                  </a:lnTo>
                  <a:lnTo>
                    <a:pt x="880351" y="393805"/>
                  </a:lnTo>
                  <a:lnTo>
                    <a:pt x="928037" y="388475"/>
                  </a:lnTo>
                  <a:lnTo>
                    <a:pt x="1038564" y="365560"/>
                  </a:lnTo>
                  <a:lnTo>
                    <a:pt x="1086166" y="359843"/>
                  </a:lnTo>
                  <a:lnTo>
                    <a:pt x="1128307" y="358722"/>
                  </a:lnTo>
                  <a:lnTo>
                    <a:pt x="1167163" y="360976"/>
                  </a:lnTo>
                  <a:lnTo>
                    <a:pt x="1204912" y="365387"/>
                  </a:lnTo>
                  <a:lnTo>
                    <a:pt x="1243731" y="370735"/>
                  </a:lnTo>
                  <a:lnTo>
                    <a:pt x="1285796" y="375799"/>
                  </a:lnTo>
                  <a:lnTo>
                    <a:pt x="1333286" y="379360"/>
                  </a:lnTo>
                  <a:lnTo>
                    <a:pt x="1388378" y="380198"/>
                  </a:lnTo>
                  <a:lnTo>
                    <a:pt x="1453248" y="377093"/>
                  </a:lnTo>
                  <a:lnTo>
                    <a:pt x="1446217" y="325298"/>
                  </a:lnTo>
                  <a:lnTo>
                    <a:pt x="1445283" y="272949"/>
                  </a:lnTo>
                  <a:lnTo>
                    <a:pt x="1448196" y="220258"/>
                  </a:lnTo>
                  <a:lnTo>
                    <a:pt x="1452701" y="167443"/>
                  </a:lnTo>
                  <a:lnTo>
                    <a:pt x="1456547" y="114717"/>
                  </a:lnTo>
                  <a:lnTo>
                    <a:pt x="1457480" y="62296"/>
                  </a:lnTo>
                  <a:lnTo>
                    <a:pt x="1453248" y="10394"/>
                  </a:lnTo>
                  <a:lnTo>
                    <a:pt x="1394009" y="12694"/>
                  </a:lnTo>
                  <a:lnTo>
                    <a:pt x="1337266" y="13216"/>
                  </a:lnTo>
                  <a:lnTo>
                    <a:pt x="1282739" y="12434"/>
                  </a:lnTo>
                  <a:lnTo>
                    <a:pt x="1230150" y="10823"/>
                  </a:lnTo>
                  <a:lnTo>
                    <a:pt x="1129674" y="7019"/>
                  </a:lnTo>
                  <a:lnTo>
                    <a:pt x="1081228" y="5777"/>
                  </a:lnTo>
                  <a:lnTo>
                    <a:pt x="1033607" y="5608"/>
                  </a:lnTo>
                  <a:lnTo>
                    <a:pt x="986532" y="6989"/>
                  </a:lnTo>
                  <a:lnTo>
                    <a:pt x="939723" y="10394"/>
                  </a:lnTo>
                  <a:lnTo>
                    <a:pt x="888196" y="13791"/>
                  </a:lnTo>
                  <a:lnTo>
                    <a:pt x="837510" y="14375"/>
                  </a:lnTo>
                  <a:lnTo>
                    <a:pt x="787578" y="12987"/>
                  </a:lnTo>
                  <a:lnTo>
                    <a:pt x="738313" y="10470"/>
                  </a:lnTo>
                  <a:lnTo>
                    <a:pt x="689627" y="7664"/>
                  </a:lnTo>
                  <a:lnTo>
                    <a:pt x="641433" y="5412"/>
                  </a:lnTo>
                  <a:lnTo>
                    <a:pt x="593644" y="4555"/>
                  </a:lnTo>
                  <a:lnTo>
                    <a:pt x="546173" y="5935"/>
                  </a:lnTo>
                  <a:lnTo>
                    <a:pt x="457137" y="14113"/>
                  </a:lnTo>
                  <a:lnTo>
                    <a:pt x="416021" y="14584"/>
                  </a:lnTo>
                  <a:lnTo>
                    <a:pt x="374655" y="12715"/>
                  </a:lnTo>
                  <a:lnTo>
                    <a:pt x="332108" y="9413"/>
                  </a:lnTo>
                  <a:lnTo>
                    <a:pt x="287451" y="5588"/>
                  </a:lnTo>
                  <a:lnTo>
                    <a:pt x="239756" y="2148"/>
                  </a:lnTo>
                  <a:lnTo>
                    <a:pt x="188092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230053" y="5908486"/>
              <a:ext cx="1468755" cy="387985"/>
            </a:xfrm>
            <a:custGeom>
              <a:avLst/>
              <a:gdLst/>
              <a:ahLst/>
              <a:cxnLst/>
              <a:rect l="l" t="t" r="r" b="b"/>
              <a:pathLst>
                <a:path w="1468755" h="387985">
                  <a:moveTo>
                    <a:pt x="9227" y="16355"/>
                  </a:moveTo>
                  <a:lnTo>
                    <a:pt x="45841" y="15867"/>
                  </a:lnTo>
                  <a:lnTo>
                    <a:pt x="85915" y="18224"/>
                  </a:lnTo>
                  <a:lnTo>
                    <a:pt x="129015" y="22399"/>
                  </a:lnTo>
                  <a:lnTo>
                    <a:pt x="174710" y="27366"/>
                  </a:lnTo>
                  <a:lnTo>
                    <a:pt x="222565" y="32100"/>
                  </a:lnTo>
                  <a:lnTo>
                    <a:pt x="272147" y="35574"/>
                  </a:lnTo>
                  <a:lnTo>
                    <a:pt x="323024" y="36762"/>
                  </a:lnTo>
                  <a:lnTo>
                    <a:pt x="374762" y="34639"/>
                  </a:lnTo>
                  <a:lnTo>
                    <a:pt x="426928" y="28179"/>
                  </a:lnTo>
                  <a:lnTo>
                    <a:pt x="479089" y="16355"/>
                  </a:lnTo>
                  <a:lnTo>
                    <a:pt x="524900" y="5901"/>
                  </a:lnTo>
                  <a:lnTo>
                    <a:pt x="568329" y="813"/>
                  </a:lnTo>
                  <a:lnTo>
                    <a:pt x="610229" y="0"/>
                  </a:lnTo>
                  <a:lnTo>
                    <a:pt x="651450" y="2369"/>
                  </a:lnTo>
                  <a:lnTo>
                    <a:pt x="692845" y="6829"/>
                  </a:lnTo>
                  <a:lnTo>
                    <a:pt x="735265" y="12288"/>
                  </a:lnTo>
                  <a:lnTo>
                    <a:pt x="779562" y="17654"/>
                  </a:lnTo>
                  <a:lnTo>
                    <a:pt x="826587" y="21836"/>
                  </a:lnTo>
                  <a:lnTo>
                    <a:pt x="877192" y="23741"/>
                  </a:lnTo>
                  <a:lnTo>
                    <a:pt x="932229" y="22278"/>
                  </a:lnTo>
                  <a:lnTo>
                    <a:pt x="992550" y="16355"/>
                  </a:lnTo>
                  <a:lnTo>
                    <a:pt x="1057937" y="9209"/>
                  </a:lnTo>
                  <a:lnTo>
                    <a:pt x="1115803" y="5944"/>
                  </a:lnTo>
                  <a:lnTo>
                    <a:pt x="1167434" y="5700"/>
                  </a:lnTo>
                  <a:lnTo>
                    <a:pt x="1214119" y="7617"/>
                  </a:lnTo>
                  <a:lnTo>
                    <a:pt x="1257145" y="10835"/>
                  </a:lnTo>
                  <a:lnTo>
                    <a:pt x="1297800" y="14495"/>
                  </a:lnTo>
                  <a:lnTo>
                    <a:pt x="1337373" y="17737"/>
                  </a:lnTo>
                  <a:lnTo>
                    <a:pt x="1377151" y="19700"/>
                  </a:lnTo>
                  <a:lnTo>
                    <a:pt x="1418423" y="19526"/>
                  </a:lnTo>
                  <a:lnTo>
                    <a:pt x="1462475" y="16355"/>
                  </a:lnTo>
                  <a:lnTo>
                    <a:pt x="1467094" y="62770"/>
                  </a:lnTo>
                  <a:lnTo>
                    <a:pt x="1468384" y="117082"/>
                  </a:lnTo>
                  <a:lnTo>
                    <a:pt x="1467420" y="175748"/>
                  </a:lnTo>
                  <a:lnTo>
                    <a:pt x="1465274" y="235223"/>
                  </a:lnTo>
                  <a:lnTo>
                    <a:pt x="1463019" y="291962"/>
                  </a:lnTo>
                  <a:lnTo>
                    <a:pt x="1461729" y="342421"/>
                  </a:lnTo>
                  <a:lnTo>
                    <a:pt x="1462475" y="383055"/>
                  </a:lnTo>
                  <a:lnTo>
                    <a:pt x="1398725" y="386396"/>
                  </a:lnTo>
                  <a:lnTo>
                    <a:pt x="1341308" y="387790"/>
                  </a:lnTo>
                  <a:lnTo>
                    <a:pt x="1288919" y="387711"/>
                  </a:lnTo>
                  <a:lnTo>
                    <a:pt x="1240253" y="386639"/>
                  </a:lnTo>
                  <a:lnTo>
                    <a:pt x="1194004" y="385049"/>
                  </a:lnTo>
                  <a:lnTo>
                    <a:pt x="1148868" y="383419"/>
                  </a:lnTo>
                  <a:lnTo>
                    <a:pt x="1103538" y="382225"/>
                  </a:lnTo>
                  <a:lnTo>
                    <a:pt x="1056710" y="381945"/>
                  </a:lnTo>
                  <a:lnTo>
                    <a:pt x="1007079" y="383055"/>
                  </a:lnTo>
                  <a:lnTo>
                    <a:pt x="956003" y="384418"/>
                  </a:lnTo>
                  <a:lnTo>
                    <a:pt x="905675" y="384770"/>
                  </a:lnTo>
                  <a:lnTo>
                    <a:pt x="856000" y="384398"/>
                  </a:lnTo>
                  <a:lnTo>
                    <a:pt x="806882" y="383590"/>
                  </a:lnTo>
                  <a:lnTo>
                    <a:pt x="758224" y="382632"/>
                  </a:lnTo>
                  <a:lnTo>
                    <a:pt x="709931" y="381813"/>
                  </a:lnTo>
                  <a:lnTo>
                    <a:pt x="661908" y="381419"/>
                  </a:lnTo>
                  <a:lnTo>
                    <a:pt x="614059" y="381737"/>
                  </a:lnTo>
                  <a:lnTo>
                    <a:pt x="566287" y="383055"/>
                  </a:lnTo>
                  <a:lnTo>
                    <a:pt x="526261" y="384058"/>
                  </a:lnTo>
                  <a:lnTo>
                    <a:pt x="484308" y="384111"/>
                  </a:lnTo>
                  <a:lnTo>
                    <a:pt x="440362" y="383462"/>
                  </a:lnTo>
                  <a:lnTo>
                    <a:pt x="394359" y="382363"/>
                  </a:lnTo>
                  <a:lnTo>
                    <a:pt x="346232" y="381063"/>
                  </a:lnTo>
                  <a:lnTo>
                    <a:pt x="295916" y="379813"/>
                  </a:lnTo>
                  <a:lnTo>
                    <a:pt x="243347" y="378862"/>
                  </a:lnTo>
                  <a:lnTo>
                    <a:pt x="188459" y="378461"/>
                  </a:lnTo>
                  <a:lnTo>
                    <a:pt x="131186" y="378859"/>
                  </a:lnTo>
                  <a:lnTo>
                    <a:pt x="71464" y="380307"/>
                  </a:lnTo>
                  <a:lnTo>
                    <a:pt x="9227" y="383055"/>
                  </a:lnTo>
                  <a:lnTo>
                    <a:pt x="2085" y="344026"/>
                  </a:lnTo>
                  <a:lnTo>
                    <a:pt x="0" y="295416"/>
                  </a:lnTo>
                  <a:lnTo>
                    <a:pt x="1365" y="240302"/>
                  </a:lnTo>
                  <a:lnTo>
                    <a:pt x="4576" y="181762"/>
                  </a:lnTo>
                  <a:lnTo>
                    <a:pt x="8027" y="122872"/>
                  </a:lnTo>
                  <a:lnTo>
                    <a:pt x="10113" y="66711"/>
                  </a:lnTo>
                  <a:lnTo>
                    <a:pt x="9227" y="1635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21944" y="5948273"/>
            <a:ext cx="1088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ф.</a:t>
            </a:r>
            <a:r>
              <a:rPr sz="1800" u="sng" spc="-8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0504517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776191" y="5900692"/>
            <a:ext cx="1471930" cy="412750"/>
            <a:chOff x="2776191" y="5900692"/>
            <a:chExt cx="1471930" cy="412750"/>
          </a:xfrm>
        </p:grpSpPr>
        <p:sp>
          <p:nvSpPr>
            <p:cNvPr id="31" name="object 31"/>
            <p:cNvSpPr/>
            <p:nvPr/>
          </p:nvSpPr>
          <p:spPr>
            <a:xfrm>
              <a:off x="2783393" y="5907779"/>
              <a:ext cx="1454150" cy="396875"/>
            </a:xfrm>
            <a:custGeom>
              <a:avLst/>
              <a:gdLst/>
              <a:ahLst/>
              <a:cxnLst/>
              <a:rect l="l" t="t" r="r" b="b"/>
              <a:pathLst>
                <a:path w="1454150" h="396875">
                  <a:moveTo>
                    <a:pt x="613904" y="0"/>
                  </a:moveTo>
                  <a:lnTo>
                    <a:pt x="563219" y="1265"/>
                  </a:lnTo>
                  <a:lnTo>
                    <a:pt x="510651" y="6603"/>
                  </a:lnTo>
                  <a:lnTo>
                    <a:pt x="455741" y="17062"/>
                  </a:lnTo>
                  <a:lnTo>
                    <a:pt x="400278" y="26816"/>
                  </a:lnTo>
                  <a:lnTo>
                    <a:pt x="346492" y="30349"/>
                  </a:lnTo>
                  <a:lnTo>
                    <a:pt x="294581" y="29183"/>
                  </a:lnTo>
                  <a:lnTo>
                    <a:pt x="244746" y="24837"/>
                  </a:lnTo>
                  <a:lnTo>
                    <a:pt x="197185" y="18829"/>
                  </a:lnTo>
                  <a:lnTo>
                    <a:pt x="152096" y="12681"/>
                  </a:lnTo>
                  <a:lnTo>
                    <a:pt x="109679" y="7910"/>
                  </a:lnTo>
                  <a:lnTo>
                    <a:pt x="70132" y="6037"/>
                  </a:lnTo>
                  <a:lnTo>
                    <a:pt x="33655" y="8581"/>
                  </a:lnTo>
                  <a:lnTo>
                    <a:pt x="446" y="17062"/>
                  </a:lnTo>
                  <a:lnTo>
                    <a:pt x="9663" y="75907"/>
                  </a:lnTo>
                  <a:lnTo>
                    <a:pt x="12587" y="130686"/>
                  </a:lnTo>
                  <a:lnTo>
                    <a:pt x="11150" y="182547"/>
                  </a:lnTo>
                  <a:lnTo>
                    <a:pt x="7284" y="232638"/>
                  </a:lnTo>
                  <a:lnTo>
                    <a:pt x="2923" y="282106"/>
                  </a:lnTo>
                  <a:lnTo>
                    <a:pt x="0" y="332098"/>
                  </a:lnTo>
                  <a:lnTo>
                    <a:pt x="446" y="383762"/>
                  </a:lnTo>
                  <a:lnTo>
                    <a:pt x="53281" y="378791"/>
                  </a:lnTo>
                  <a:lnTo>
                    <a:pt x="102547" y="378632"/>
                  </a:lnTo>
                  <a:lnTo>
                    <a:pt x="149361" y="381756"/>
                  </a:lnTo>
                  <a:lnTo>
                    <a:pt x="240097" y="391730"/>
                  </a:lnTo>
                  <a:lnTo>
                    <a:pt x="286252" y="395522"/>
                  </a:lnTo>
                  <a:lnTo>
                    <a:pt x="334421" y="396478"/>
                  </a:lnTo>
                  <a:lnTo>
                    <a:pt x="385719" y="393068"/>
                  </a:lnTo>
                  <a:lnTo>
                    <a:pt x="441263" y="383762"/>
                  </a:lnTo>
                  <a:lnTo>
                    <a:pt x="492473" y="375486"/>
                  </a:lnTo>
                  <a:lnTo>
                    <a:pt x="541985" y="372714"/>
                  </a:lnTo>
                  <a:lnTo>
                    <a:pt x="590325" y="374072"/>
                  </a:lnTo>
                  <a:lnTo>
                    <a:pt x="638020" y="378186"/>
                  </a:lnTo>
                  <a:lnTo>
                    <a:pt x="733578" y="389183"/>
                  </a:lnTo>
                  <a:lnTo>
                    <a:pt x="782496" y="393316"/>
                  </a:lnTo>
                  <a:lnTo>
                    <a:pt x="832874" y="394707"/>
                  </a:lnTo>
                  <a:lnTo>
                    <a:pt x="885240" y="391981"/>
                  </a:lnTo>
                  <a:lnTo>
                    <a:pt x="940119" y="383762"/>
                  </a:lnTo>
                  <a:lnTo>
                    <a:pt x="996124" y="374535"/>
                  </a:lnTo>
                  <a:lnTo>
                    <a:pt x="1051370" y="369229"/>
                  </a:lnTo>
                  <a:lnTo>
                    <a:pt x="1105753" y="367144"/>
                  </a:lnTo>
                  <a:lnTo>
                    <a:pt x="1159171" y="367577"/>
                  </a:lnTo>
                  <a:lnTo>
                    <a:pt x="1211518" y="369827"/>
                  </a:lnTo>
                  <a:lnTo>
                    <a:pt x="1262692" y="373192"/>
                  </a:lnTo>
                  <a:lnTo>
                    <a:pt x="1361105" y="380458"/>
                  </a:lnTo>
                  <a:lnTo>
                    <a:pt x="1408136" y="382956"/>
                  </a:lnTo>
                  <a:lnTo>
                    <a:pt x="1453580" y="383762"/>
                  </a:lnTo>
                  <a:lnTo>
                    <a:pt x="1444783" y="324588"/>
                  </a:lnTo>
                  <a:lnTo>
                    <a:pt x="1441828" y="273153"/>
                  </a:lnTo>
                  <a:lnTo>
                    <a:pt x="1442970" y="226170"/>
                  </a:lnTo>
                  <a:lnTo>
                    <a:pt x="1446462" y="180355"/>
                  </a:lnTo>
                  <a:lnTo>
                    <a:pt x="1450559" y="132423"/>
                  </a:lnTo>
                  <a:lnTo>
                    <a:pt x="1453513" y="79087"/>
                  </a:lnTo>
                  <a:lnTo>
                    <a:pt x="1453580" y="17062"/>
                  </a:lnTo>
                  <a:lnTo>
                    <a:pt x="1409533" y="20964"/>
                  </a:lnTo>
                  <a:lnTo>
                    <a:pt x="1363270" y="22496"/>
                  </a:lnTo>
                  <a:lnTo>
                    <a:pt x="1315135" y="22224"/>
                  </a:lnTo>
                  <a:lnTo>
                    <a:pt x="1265474" y="20709"/>
                  </a:lnTo>
                  <a:lnTo>
                    <a:pt x="1162947" y="16205"/>
                  </a:lnTo>
                  <a:lnTo>
                    <a:pt x="1110771" y="14341"/>
                  </a:lnTo>
                  <a:lnTo>
                    <a:pt x="1058445" y="13488"/>
                  </a:lnTo>
                  <a:lnTo>
                    <a:pt x="1006315" y="14207"/>
                  </a:lnTo>
                  <a:lnTo>
                    <a:pt x="954724" y="17062"/>
                  </a:lnTo>
                  <a:lnTo>
                    <a:pt x="904306" y="19189"/>
                  </a:lnTo>
                  <a:lnTo>
                    <a:pt x="855232" y="18046"/>
                  </a:lnTo>
                  <a:lnTo>
                    <a:pt x="807043" y="14683"/>
                  </a:lnTo>
                  <a:lnTo>
                    <a:pt x="711471" y="5490"/>
                  </a:lnTo>
                  <a:lnTo>
                    <a:pt x="663168" y="1757"/>
                  </a:lnTo>
                  <a:lnTo>
                    <a:pt x="613904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780954" y="5905455"/>
              <a:ext cx="1462405" cy="403225"/>
            </a:xfrm>
            <a:custGeom>
              <a:avLst/>
              <a:gdLst/>
              <a:ahLst/>
              <a:cxnLst/>
              <a:rect l="l" t="t" r="r" b="b"/>
              <a:pathLst>
                <a:path w="1462404" h="403225">
                  <a:moveTo>
                    <a:pt x="2885" y="19386"/>
                  </a:moveTo>
                  <a:lnTo>
                    <a:pt x="47379" y="12964"/>
                  </a:lnTo>
                  <a:lnTo>
                    <a:pt x="92471" y="10214"/>
                  </a:lnTo>
                  <a:lnTo>
                    <a:pt x="138508" y="10294"/>
                  </a:lnTo>
                  <a:lnTo>
                    <a:pt x="185836" y="12362"/>
                  </a:lnTo>
                  <a:lnTo>
                    <a:pt x="234803" y="15576"/>
                  </a:lnTo>
                  <a:lnTo>
                    <a:pt x="285755" y="19096"/>
                  </a:lnTo>
                  <a:lnTo>
                    <a:pt x="339038" y="22078"/>
                  </a:lnTo>
                  <a:lnTo>
                    <a:pt x="395000" y="23682"/>
                  </a:lnTo>
                  <a:lnTo>
                    <a:pt x="453987" y="23065"/>
                  </a:lnTo>
                  <a:lnTo>
                    <a:pt x="516346" y="19386"/>
                  </a:lnTo>
                  <a:lnTo>
                    <a:pt x="573224" y="16604"/>
                  </a:lnTo>
                  <a:lnTo>
                    <a:pt x="627357" y="17543"/>
                  </a:lnTo>
                  <a:lnTo>
                    <a:pt x="678981" y="21148"/>
                  </a:lnTo>
                  <a:lnTo>
                    <a:pt x="728331" y="26364"/>
                  </a:lnTo>
                  <a:lnTo>
                    <a:pt x="775641" y="32137"/>
                  </a:lnTo>
                  <a:lnTo>
                    <a:pt x="821145" y="37412"/>
                  </a:lnTo>
                  <a:lnTo>
                    <a:pt x="865079" y="41133"/>
                  </a:lnTo>
                  <a:lnTo>
                    <a:pt x="907678" y="42246"/>
                  </a:lnTo>
                  <a:lnTo>
                    <a:pt x="949176" y="39695"/>
                  </a:lnTo>
                  <a:lnTo>
                    <a:pt x="989807" y="32427"/>
                  </a:lnTo>
                  <a:lnTo>
                    <a:pt x="1029807" y="19386"/>
                  </a:lnTo>
                  <a:lnTo>
                    <a:pt x="1078085" y="5004"/>
                  </a:lnTo>
                  <a:lnTo>
                    <a:pt x="1125814" y="0"/>
                  </a:lnTo>
                  <a:lnTo>
                    <a:pt x="1173129" y="1894"/>
                  </a:lnTo>
                  <a:lnTo>
                    <a:pt x="1220169" y="8210"/>
                  </a:lnTo>
                  <a:lnTo>
                    <a:pt x="1267069" y="16470"/>
                  </a:lnTo>
                  <a:lnTo>
                    <a:pt x="1313967" y="24195"/>
                  </a:lnTo>
                  <a:lnTo>
                    <a:pt x="1361001" y="28908"/>
                  </a:lnTo>
                  <a:lnTo>
                    <a:pt x="1408306" y="28131"/>
                  </a:lnTo>
                  <a:lnTo>
                    <a:pt x="1456019" y="19386"/>
                  </a:lnTo>
                  <a:lnTo>
                    <a:pt x="1461038" y="70861"/>
                  </a:lnTo>
                  <a:lnTo>
                    <a:pt x="1462095" y="121415"/>
                  </a:lnTo>
                  <a:lnTo>
                    <a:pt x="1460565" y="171783"/>
                  </a:lnTo>
                  <a:lnTo>
                    <a:pt x="1457819" y="222698"/>
                  </a:lnTo>
                  <a:lnTo>
                    <a:pt x="1455231" y="274898"/>
                  </a:lnTo>
                  <a:lnTo>
                    <a:pt x="1454173" y="329115"/>
                  </a:lnTo>
                  <a:lnTo>
                    <a:pt x="1456019" y="386086"/>
                  </a:lnTo>
                  <a:lnTo>
                    <a:pt x="1408992" y="393576"/>
                  </a:lnTo>
                  <a:lnTo>
                    <a:pt x="1364829" y="394658"/>
                  </a:lnTo>
                  <a:lnTo>
                    <a:pt x="1322095" y="391276"/>
                  </a:lnTo>
                  <a:lnTo>
                    <a:pt x="1279355" y="385374"/>
                  </a:lnTo>
                  <a:lnTo>
                    <a:pt x="1235173" y="378896"/>
                  </a:lnTo>
                  <a:lnTo>
                    <a:pt x="1188115" y="373784"/>
                  </a:lnTo>
                  <a:lnTo>
                    <a:pt x="1136745" y="371983"/>
                  </a:lnTo>
                  <a:lnTo>
                    <a:pt x="1079628" y="375436"/>
                  </a:lnTo>
                  <a:lnTo>
                    <a:pt x="1015329" y="386086"/>
                  </a:lnTo>
                  <a:lnTo>
                    <a:pt x="956985" y="396524"/>
                  </a:lnTo>
                  <a:lnTo>
                    <a:pt x="904305" y="401747"/>
                  </a:lnTo>
                  <a:lnTo>
                    <a:pt x="856112" y="402840"/>
                  </a:lnTo>
                  <a:lnTo>
                    <a:pt x="811227" y="400890"/>
                  </a:lnTo>
                  <a:lnTo>
                    <a:pt x="768473" y="396983"/>
                  </a:lnTo>
                  <a:lnTo>
                    <a:pt x="726672" y="392203"/>
                  </a:lnTo>
                  <a:lnTo>
                    <a:pt x="684644" y="387638"/>
                  </a:lnTo>
                  <a:lnTo>
                    <a:pt x="641214" y="384373"/>
                  </a:lnTo>
                  <a:lnTo>
                    <a:pt x="595201" y="383494"/>
                  </a:lnTo>
                  <a:lnTo>
                    <a:pt x="545429" y="386086"/>
                  </a:lnTo>
                  <a:lnTo>
                    <a:pt x="496325" y="388728"/>
                  </a:lnTo>
                  <a:lnTo>
                    <a:pt x="444281" y="388621"/>
                  </a:lnTo>
                  <a:lnTo>
                    <a:pt x="390263" y="386504"/>
                  </a:lnTo>
                  <a:lnTo>
                    <a:pt x="335236" y="383118"/>
                  </a:lnTo>
                  <a:lnTo>
                    <a:pt x="280166" y="379204"/>
                  </a:lnTo>
                  <a:lnTo>
                    <a:pt x="226018" y="375502"/>
                  </a:lnTo>
                  <a:lnTo>
                    <a:pt x="173757" y="372752"/>
                  </a:lnTo>
                  <a:lnTo>
                    <a:pt x="124347" y="371695"/>
                  </a:lnTo>
                  <a:lnTo>
                    <a:pt x="78756" y="373072"/>
                  </a:lnTo>
                  <a:lnTo>
                    <a:pt x="37946" y="377622"/>
                  </a:lnTo>
                  <a:lnTo>
                    <a:pt x="2885" y="386086"/>
                  </a:lnTo>
                  <a:lnTo>
                    <a:pt x="0" y="337154"/>
                  </a:lnTo>
                  <a:lnTo>
                    <a:pt x="497" y="283655"/>
                  </a:lnTo>
                  <a:lnTo>
                    <a:pt x="2925" y="227638"/>
                  </a:lnTo>
                  <a:lnTo>
                    <a:pt x="5831" y="171153"/>
                  </a:lnTo>
                  <a:lnTo>
                    <a:pt x="7762" y="116250"/>
                  </a:lnTo>
                  <a:lnTo>
                    <a:pt x="7264" y="64978"/>
                  </a:lnTo>
                  <a:lnTo>
                    <a:pt x="2885" y="1938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966720" y="5948273"/>
            <a:ext cx="1088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ф.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0504518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393114" y="4987004"/>
            <a:ext cx="1506855" cy="400685"/>
          </a:xfrm>
          <a:custGeom>
            <a:avLst/>
            <a:gdLst/>
            <a:ahLst/>
            <a:cxnLst/>
            <a:rect l="l" t="t" r="r" b="b"/>
            <a:pathLst>
              <a:path w="1506854" h="400685">
                <a:moveTo>
                  <a:pt x="6417" y="17430"/>
                </a:moveTo>
                <a:lnTo>
                  <a:pt x="58966" y="7950"/>
                </a:lnTo>
                <a:lnTo>
                  <a:pt x="108823" y="4724"/>
                </a:lnTo>
                <a:lnTo>
                  <a:pt x="156399" y="6301"/>
                </a:lnTo>
                <a:lnTo>
                  <a:pt x="202107" y="11227"/>
                </a:lnTo>
                <a:lnTo>
                  <a:pt x="246360" y="18049"/>
                </a:lnTo>
                <a:lnTo>
                  <a:pt x="289568" y="25314"/>
                </a:lnTo>
                <a:lnTo>
                  <a:pt x="332146" y="31569"/>
                </a:lnTo>
                <a:lnTo>
                  <a:pt x="374504" y="35361"/>
                </a:lnTo>
                <a:lnTo>
                  <a:pt x="417055" y="35238"/>
                </a:lnTo>
                <a:lnTo>
                  <a:pt x="460211" y="29745"/>
                </a:lnTo>
                <a:lnTo>
                  <a:pt x="504384" y="17430"/>
                </a:lnTo>
                <a:lnTo>
                  <a:pt x="550538" y="5236"/>
                </a:lnTo>
                <a:lnTo>
                  <a:pt x="598844" y="0"/>
                </a:lnTo>
                <a:lnTo>
                  <a:pt x="648526" y="214"/>
                </a:lnTo>
                <a:lnTo>
                  <a:pt x="698808" y="4374"/>
                </a:lnTo>
                <a:lnTo>
                  <a:pt x="748912" y="10973"/>
                </a:lnTo>
                <a:lnTo>
                  <a:pt x="798064" y="18504"/>
                </a:lnTo>
                <a:lnTo>
                  <a:pt x="845485" y="25462"/>
                </a:lnTo>
                <a:lnTo>
                  <a:pt x="890401" y="30339"/>
                </a:lnTo>
                <a:lnTo>
                  <a:pt x="932035" y="31631"/>
                </a:lnTo>
                <a:lnTo>
                  <a:pt x="969610" y="27830"/>
                </a:lnTo>
                <a:lnTo>
                  <a:pt x="1002351" y="17430"/>
                </a:lnTo>
                <a:lnTo>
                  <a:pt x="1033855" y="6590"/>
                </a:lnTo>
                <a:lnTo>
                  <a:pt x="1068272" y="1586"/>
                </a:lnTo>
                <a:lnTo>
                  <a:pt x="1105548" y="1197"/>
                </a:lnTo>
                <a:lnTo>
                  <a:pt x="1145631" y="4198"/>
                </a:lnTo>
                <a:lnTo>
                  <a:pt x="1188467" y="9367"/>
                </a:lnTo>
                <a:lnTo>
                  <a:pt x="1234003" y="15481"/>
                </a:lnTo>
                <a:lnTo>
                  <a:pt x="1282186" y="21318"/>
                </a:lnTo>
                <a:lnTo>
                  <a:pt x="1332962" y="25654"/>
                </a:lnTo>
                <a:lnTo>
                  <a:pt x="1386278" y="27267"/>
                </a:lnTo>
                <a:lnTo>
                  <a:pt x="1442081" y="24933"/>
                </a:lnTo>
                <a:lnTo>
                  <a:pt x="1500318" y="17430"/>
                </a:lnTo>
                <a:lnTo>
                  <a:pt x="1505943" y="83661"/>
                </a:lnTo>
                <a:lnTo>
                  <a:pt x="1506549" y="140940"/>
                </a:lnTo>
                <a:lnTo>
                  <a:pt x="1504024" y="191873"/>
                </a:lnTo>
                <a:lnTo>
                  <a:pt x="1500251" y="239062"/>
                </a:lnTo>
                <a:lnTo>
                  <a:pt x="1497119" y="285112"/>
                </a:lnTo>
                <a:lnTo>
                  <a:pt x="1496512" y="332625"/>
                </a:lnTo>
                <a:lnTo>
                  <a:pt x="1500318" y="384206"/>
                </a:lnTo>
                <a:lnTo>
                  <a:pt x="1438766" y="391600"/>
                </a:lnTo>
                <a:lnTo>
                  <a:pt x="1382960" y="393934"/>
                </a:lnTo>
                <a:lnTo>
                  <a:pt x="1332069" y="392402"/>
                </a:lnTo>
                <a:lnTo>
                  <a:pt x="1285263" y="388198"/>
                </a:lnTo>
                <a:lnTo>
                  <a:pt x="1241715" y="382515"/>
                </a:lnTo>
                <a:lnTo>
                  <a:pt x="1200593" y="376546"/>
                </a:lnTo>
                <a:lnTo>
                  <a:pt x="1161068" y="371487"/>
                </a:lnTo>
                <a:lnTo>
                  <a:pt x="1122311" y="368529"/>
                </a:lnTo>
                <a:lnTo>
                  <a:pt x="1083492" y="368867"/>
                </a:lnTo>
                <a:lnTo>
                  <a:pt x="1043782" y="373695"/>
                </a:lnTo>
                <a:lnTo>
                  <a:pt x="1002351" y="384206"/>
                </a:lnTo>
                <a:lnTo>
                  <a:pt x="957297" y="395327"/>
                </a:lnTo>
                <a:lnTo>
                  <a:pt x="915125" y="399544"/>
                </a:lnTo>
                <a:lnTo>
                  <a:pt x="874734" y="398520"/>
                </a:lnTo>
                <a:lnTo>
                  <a:pt x="835020" y="393917"/>
                </a:lnTo>
                <a:lnTo>
                  <a:pt x="794881" y="387397"/>
                </a:lnTo>
                <a:lnTo>
                  <a:pt x="753214" y="380622"/>
                </a:lnTo>
                <a:lnTo>
                  <a:pt x="708916" y="375253"/>
                </a:lnTo>
                <a:lnTo>
                  <a:pt x="660886" y="372953"/>
                </a:lnTo>
                <a:lnTo>
                  <a:pt x="608019" y="375384"/>
                </a:lnTo>
                <a:lnTo>
                  <a:pt x="549215" y="384206"/>
                </a:lnTo>
                <a:lnTo>
                  <a:pt x="495290" y="393369"/>
                </a:lnTo>
                <a:lnTo>
                  <a:pt x="445788" y="398489"/>
                </a:lnTo>
                <a:lnTo>
                  <a:pt x="399540" y="400303"/>
                </a:lnTo>
                <a:lnTo>
                  <a:pt x="355377" y="399547"/>
                </a:lnTo>
                <a:lnTo>
                  <a:pt x="312130" y="396959"/>
                </a:lnTo>
                <a:lnTo>
                  <a:pt x="268630" y="393275"/>
                </a:lnTo>
                <a:lnTo>
                  <a:pt x="223707" y="389232"/>
                </a:lnTo>
                <a:lnTo>
                  <a:pt x="176194" y="385567"/>
                </a:lnTo>
                <a:lnTo>
                  <a:pt x="124921" y="383016"/>
                </a:lnTo>
                <a:lnTo>
                  <a:pt x="68718" y="382317"/>
                </a:lnTo>
                <a:lnTo>
                  <a:pt x="6417" y="384206"/>
                </a:lnTo>
                <a:lnTo>
                  <a:pt x="0" y="326014"/>
                </a:lnTo>
                <a:lnTo>
                  <a:pt x="202" y="273998"/>
                </a:lnTo>
                <a:lnTo>
                  <a:pt x="4631" y="226834"/>
                </a:lnTo>
                <a:lnTo>
                  <a:pt x="10894" y="183197"/>
                </a:lnTo>
                <a:lnTo>
                  <a:pt x="16597" y="141763"/>
                </a:lnTo>
                <a:lnTo>
                  <a:pt x="19347" y="101207"/>
                </a:lnTo>
                <a:lnTo>
                  <a:pt x="16752" y="60204"/>
                </a:lnTo>
                <a:lnTo>
                  <a:pt x="6417" y="1743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416626" y="5027803"/>
            <a:ext cx="147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755">
              <a:lnSpc>
                <a:spcPct val="100000"/>
              </a:lnSpc>
              <a:spcBef>
                <a:spcPts val="100"/>
              </a:spcBef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ф.</a:t>
            </a:r>
            <a:r>
              <a:rPr sz="1800" u="sng" spc="-4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0504093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460074" y="5032118"/>
            <a:ext cx="1457960" cy="384810"/>
          </a:xfrm>
          <a:custGeom>
            <a:avLst/>
            <a:gdLst/>
            <a:ahLst/>
            <a:cxnLst/>
            <a:rect l="l" t="t" r="r" b="b"/>
            <a:pathLst>
              <a:path w="1457959" h="384810">
                <a:moveTo>
                  <a:pt x="17430" y="12321"/>
                </a:moveTo>
                <a:lnTo>
                  <a:pt x="70845" y="7099"/>
                </a:lnTo>
                <a:lnTo>
                  <a:pt x="123353" y="6555"/>
                </a:lnTo>
                <a:lnTo>
                  <a:pt x="175150" y="9245"/>
                </a:lnTo>
                <a:lnTo>
                  <a:pt x="226429" y="13722"/>
                </a:lnTo>
                <a:lnTo>
                  <a:pt x="277386" y="18540"/>
                </a:lnTo>
                <a:lnTo>
                  <a:pt x="328213" y="22255"/>
                </a:lnTo>
                <a:lnTo>
                  <a:pt x="379107" y="23421"/>
                </a:lnTo>
                <a:lnTo>
                  <a:pt x="430261" y="20591"/>
                </a:lnTo>
                <a:lnTo>
                  <a:pt x="481869" y="12321"/>
                </a:lnTo>
                <a:lnTo>
                  <a:pt x="527584" y="4366"/>
                </a:lnTo>
                <a:lnTo>
                  <a:pt x="571926" y="556"/>
                </a:lnTo>
                <a:lnTo>
                  <a:pt x="615711" y="0"/>
                </a:lnTo>
                <a:lnTo>
                  <a:pt x="659753" y="1805"/>
                </a:lnTo>
                <a:lnTo>
                  <a:pt x="704865" y="5082"/>
                </a:lnTo>
                <a:lnTo>
                  <a:pt x="751864" y="8938"/>
                </a:lnTo>
                <a:lnTo>
                  <a:pt x="801563" y="12481"/>
                </a:lnTo>
                <a:lnTo>
                  <a:pt x="854778" y="14820"/>
                </a:lnTo>
                <a:lnTo>
                  <a:pt x="912322" y="15064"/>
                </a:lnTo>
                <a:lnTo>
                  <a:pt x="975010" y="12321"/>
                </a:lnTo>
                <a:lnTo>
                  <a:pt x="1035850" y="9540"/>
                </a:lnTo>
                <a:lnTo>
                  <a:pt x="1088605" y="9627"/>
                </a:lnTo>
                <a:lnTo>
                  <a:pt x="1135228" y="11737"/>
                </a:lnTo>
                <a:lnTo>
                  <a:pt x="1177670" y="15028"/>
                </a:lnTo>
                <a:lnTo>
                  <a:pt x="1217882" y="18655"/>
                </a:lnTo>
                <a:lnTo>
                  <a:pt x="1257816" y="21776"/>
                </a:lnTo>
                <a:lnTo>
                  <a:pt x="1299423" y="23546"/>
                </a:lnTo>
                <a:lnTo>
                  <a:pt x="1344655" y="23123"/>
                </a:lnTo>
                <a:lnTo>
                  <a:pt x="1395464" y="19663"/>
                </a:lnTo>
                <a:lnTo>
                  <a:pt x="1453800" y="12321"/>
                </a:lnTo>
                <a:lnTo>
                  <a:pt x="1457706" y="59724"/>
                </a:lnTo>
                <a:lnTo>
                  <a:pt x="1457877" y="106739"/>
                </a:lnTo>
                <a:lnTo>
                  <a:pt x="1455773" y="154600"/>
                </a:lnTo>
                <a:lnTo>
                  <a:pt x="1452854" y="204535"/>
                </a:lnTo>
                <a:lnTo>
                  <a:pt x="1450579" y="257775"/>
                </a:lnTo>
                <a:lnTo>
                  <a:pt x="1450408" y="315553"/>
                </a:lnTo>
                <a:lnTo>
                  <a:pt x="1453800" y="379097"/>
                </a:lnTo>
                <a:lnTo>
                  <a:pt x="1406123" y="379356"/>
                </a:lnTo>
                <a:lnTo>
                  <a:pt x="1352197" y="378556"/>
                </a:lnTo>
                <a:lnTo>
                  <a:pt x="1294110" y="377121"/>
                </a:lnTo>
                <a:lnTo>
                  <a:pt x="1233946" y="375480"/>
                </a:lnTo>
                <a:lnTo>
                  <a:pt x="1173792" y="374059"/>
                </a:lnTo>
                <a:lnTo>
                  <a:pt x="1115736" y="373283"/>
                </a:lnTo>
                <a:lnTo>
                  <a:pt x="1061862" y="373580"/>
                </a:lnTo>
                <a:lnTo>
                  <a:pt x="1014258" y="375376"/>
                </a:lnTo>
                <a:lnTo>
                  <a:pt x="975010" y="379097"/>
                </a:lnTo>
                <a:lnTo>
                  <a:pt x="936954" y="381953"/>
                </a:lnTo>
                <a:lnTo>
                  <a:pt x="892596" y="381585"/>
                </a:lnTo>
                <a:lnTo>
                  <a:pt x="843528" y="379069"/>
                </a:lnTo>
                <a:lnTo>
                  <a:pt x="791339" y="375480"/>
                </a:lnTo>
                <a:lnTo>
                  <a:pt x="737620" y="371895"/>
                </a:lnTo>
                <a:lnTo>
                  <a:pt x="683964" y="369389"/>
                </a:lnTo>
                <a:lnTo>
                  <a:pt x="631960" y="369036"/>
                </a:lnTo>
                <a:lnTo>
                  <a:pt x="583199" y="371914"/>
                </a:lnTo>
                <a:lnTo>
                  <a:pt x="539273" y="379097"/>
                </a:lnTo>
                <a:lnTo>
                  <a:pt x="505141" y="384278"/>
                </a:lnTo>
                <a:lnTo>
                  <a:pt x="469535" y="384770"/>
                </a:lnTo>
                <a:lnTo>
                  <a:pt x="432061" y="381790"/>
                </a:lnTo>
                <a:lnTo>
                  <a:pt x="392320" y="376556"/>
                </a:lnTo>
                <a:lnTo>
                  <a:pt x="349919" y="370286"/>
                </a:lnTo>
                <a:lnTo>
                  <a:pt x="304459" y="364198"/>
                </a:lnTo>
                <a:lnTo>
                  <a:pt x="255546" y="359508"/>
                </a:lnTo>
                <a:lnTo>
                  <a:pt x="202783" y="357436"/>
                </a:lnTo>
                <a:lnTo>
                  <a:pt x="145773" y="359198"/>
                </a:lnTo>
                <a:lnTo>
                  <a:pt x="84121" y="366013"/>
                </a:lnTo>
                <a:lnTo>
                  <a:pt x="17430" y="379097"/>
                </a:lnTo>
                <a:lnTo>
                  <a:pt x="5179" y="327760"/>
                </a:lnTo>
                <a:lnTo>
                  <a:pt x="0" y="276676"/>
                </a:lnTo>
                <a:lnTo>
                  <a:pt x="107" y="226502"/>
                </a:lnTo>
                <a:lnTo>
                  <a:pt x="3714" y="177897"/>
                </a:lnTo>
                <a:lnTo>
                  <a:pt x="9036" y="131519"/>
                </a:lnTo>
                <a:lnTo>
                  <a:pt x="14287" y="88025"/>
                </a:lnTo>
                <a:lnTo>
                  <a:pt x="17680" y="48073"/>
                </a:lnTo>
                <a:lnTo>
                  <a:pt x="17430" y="1232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652131" y="5067757"/>
            <a:ext cx="10883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</a:rPr>
              <a:t>ф.</a:t>
            </a:r>
            <a:r>
              <a:rPr sz="1800" spc="-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Times New Roman"/>
                <a:cs typeface="Times New Roman"/>
              </a:rPr>
              <a:t>0504094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663815" y="5332476"/>
            <a:ext cx="1062355" cy="10795"/>
          </a:xfrm>
          <a:custGeom>
            <a:avLst/>
            <a:gdLst/>
            <a:ahLst/>
            <a:cxnLst/>
            <a:rect l="l" t="t" r="r" b="b"/>
            <a:pathLst>
              <a:path w="1062354" h="10795">
                <a:moveTo>
                  <a:pt x="1062227" y="0"/>
                </a:moveTo>
                <a:lnTo>
                  <a:pt x="0" y="0"/>
                </a:lnTo>
                <a:lnTo>
                  <a:pt x="0" y="10668"/>
                </a:lnTo>
                <a:lnTo>
                  <a:pt x="1062227" y="10668"/>
                </a:lnTo>
                <a:lnTo>
                  <a:pt x="1062227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92378" y="4129596"/>
            <a:ext cx="3522345" cy="689610"/>
          </a:xfrm>
          <a:custGeom>
            <a:avLst/>
            <a:gdLst/>
            <a:ahLst/>
            <a:cxnLst/>
            <a:rect l="l" t="t" r="r" b="b"/>
            <a:pathLst>
              <a:path w="3522345" h="689610">
                <a:moveTo>
                  <a:pt x="7153" y="23303"/>
                </a:moveTo>
                <a:lnTo>
                  <a:pt x="60783" y="16496"/>
                </a:lnTo>
                <a:lnTo>
                  <a:pt x="116010" y="13570"/>
                </a:lnTo>
                <a:lnTo>
                  <a:pt x="172249" y="13777"/>
                </a:lnTo>
                <a:lnTo>
                  <a:pt x="228913" y="16367"/>
                </a:lnTo>
                <a:lnTo>
                  <a:pt x="285418" y="20590"/>
                </a:lnTo>
                <a:lnTo>
                  <a:pt x="341177" y="25699"/>
                </a:lnTo>
                <a:lnTo>
                  <a:pt x="395607" y="30943"/>
                </a:lnTo>
                <a:lnTo>
                  <a:pt x="448120" y="35574"/>
                </a:lnTo>
                <a:lnTo>
                  <a:pt x="498132" y="38842"/>
                </a:lnTo>
                <a:lnTo>
                  <a:pt x="545057" y="39998"/>
                </a:lnTo>
                <a:lnTo>
                  <a:pt x="588310" y="38293"/>
                </a:lnTo>
                <a:lnTo>
                  <a:pt x="627305" y="32977"/>
                </a:lnTo>
                <a:lnTo>
                  <a:pt x="661457" y="23303"/>
                </a:lnTo>
                <a:lnTo>
                  <a:pt x="698515" y="12527"/>
                </a:lnTo>
                <a:lnTo>
                  <a:pt x="740803" y="6025"/>
                </a:lnTo>
                <a:lnTo>
                  <a:pt x="787385" y="3104"/>
                </a:lnTo>
                <a:lnTo>
                  <a:pt x="837328" y="3067"/>
                </a:lnTo>
                <a:lnTo>
                  <a:pt x="889697" y="5222"/>
                </a:lnTo>
                <a:lnTo>
                  <a:pt x="943556" y="8872"/>
                </a:lnTo>
                <a:lnTo>
                  <a:pt x="997970" y="13325"/>
                </a:lnTo>
                <a:lnTo>
                  <a:pt x="1052005" y="17884"/>
                </a:lnTo>
                <a:lnTo>
                  <a:pt x="1104727" y="21856"/>
                </a:lnTo>
                <a:lnTo>
                  <a:pt x="1155199" y="24546"/>
                </a:lnTo>
                <a:lnTo>
                  <a:pt x="1202487" y="25260"/>
                </a:lnTo>
                <a:lnTo>
                  <a:pt x="1245657" y="23303"/>
                </a:lnTo>
                <a:lnTo>
                  <a:pt x="1286458" y="21748"/>
                </a:lnTo>
                <a:lnTo>
                  <a:pt x="1332817" y="23158"/>
                </a:lnTo>
                <a:lnTo>
                  <a:pt x="1383652" y="26794"/>
                </a:lnTo>
                <a:lnTo>
                  <a:pt x="1437881" y="31918"/>
                </a:lnTo>
                <a:lnTo>
                  <a:pt x="1494420" y="37793"/>
                </a:lnTo>
                <a:lnTo>
                  <a:pt x="1552186" y="43682"/>
                </a:lnTo>
                <a:lnTo>
                  <a:pt x="1610097" y="48846"/>
                </a:lnTo>
                <a:lnTo>
                  <a:pt x="1667069" y="52548"/>
                </a:lnTo>
                <a:lnTo>
                  <a:pt x="1722021" y="54050"/>
                </a:lnTo>
                <a:lnTo>
                  <a:pt x="1773869" y="52614"/>
                </a:lnTo>
                <a:lnTo>
                  <a:pt x="1821530" y="47502"/>
                </a:lnTo>
                <a:lnTo>
                  <a:pt x="1863922" y="37978"/>
                </a:lnTo>
                <a:lnTo>
                  <a:pt x="1899961" y="23303"/>
                </a:lnTo>
                <a:lnTo>
                  <a:pt x="1940840" y="7513"/>
                </a:lnTo>
                <a:lnTo>
                  <a:pt x="1985970" y="353"/>
                </a:lnTo>
                <a:lnTo>
                  <a:pt x="2034325" y="0"/>
                </a:lnTo>
                <a:lnTo>
                  <a:pt x="2084877" y="4628"/>
                </a:lnTo>
                <a:lnTo>
                  <a:pt x="2136601" y="12414"/>
                </a:lnTo>
                <a:lnTo>
                  <a:pt x="2188469" y="21534"/>
                </a:lnTo>
                <a:lnTo>
                  <a:pt x="2239456" y="30163"/>
                </a:lnTo>
                <a:lnTo>
                  <a:pt x="2288535" y="36479"/>
                </a:lnTo>
                <a:lnTo>
                  <a:pt x="2334679" y="38657"/>
                </a:lnTo>
                <a:lnTo>
                  <a:pt x="2376862" y="34873"/>
                </a:lnTo>
                <a:lnTo>
                  <a:pt x="2414057" y="23303"/>
                </a:lnTo>
                <a:lnTo>
                  <a:pt x="2434415" y="16279"/>
                </a:lnTo>
                <a:lnTo>
                  <a:pt x="2460840" y="11188"/>
                </a:lnTo>
                <a:lnTo>
                  <a:pt x="2492843" y="7841"/>
                </a:lnTo>
                <a:lnTo>
                  <a:pt x="2529938" y="6047"/>
                </a:lnTo>
                <a:lnTo>
                  <a:pt x="2571636" y="5617"/>
                </a:lnTo>
                <a:lnTo>
                  <a:pt x="2617451" y="6361"/>
                </a:lnTo>
                <a:lnTo>
                  <a:pt x="2666894" y="8090"/>
                </a:lnTo>
                <a:lnTo>
                  <a:pt x="2719477" y="10615"/>
                </a:lnTo>
                <a:lnTo>
                  <a:pt x="2774714" y="13745"/>
                </a:lnTo>
                <a:lnTo>
                  <a:pt x="2832116" y="17291"/>
                </a:lnTo>
                <a:lnTo>
                  <a:pt x="2891196" y="21064"/>
                </a:lnTo>
                <a:lnTo>
                  <a:pt x="2951466" y="24874"/>
                </a:lnTo>
                <a:lnTo>
                  <a:pt x="3012439" y="28531"/>
                </a:lnTo>
                <a:lnTo>
                  <a:pt x="3073627" y="31847"/>
                </a:lnTo>
                <a:lnTo>
                  <a:pt x="3134542" y="34630"/>
                </a:lnTo>
                <a:lnTo>
                  <a:pt x="3194697" y="36692"/>
                </a:lnTo>
                <a:lnTo>
                  <a:pt x="3253604" y="37844"/>
                </a:lnTo>
                <a:lnTo>
                  <a:pt x="3310775" y="37895"/>
                </a:lnTo>
                <a:lnTo>
                  <a:pt x="3365724" y="36655"/>
                </a:lnTo>
                <a:lnTo>
                  <a:pt x="3417961" y="33937"/>
                </a:lnTo>
                <a:lnTo>
                  <a:pt x="3467000" y="29549"/>
                </a:lnTo>
                <a:lnTo>
                  <a:pt x="3512353" y="23303"/>
                </a:lnTo>
                <a:lnTo>
                  <a:pt x="3520671" y="70018"/>
                </a:lnTo>
                <a:lnTo>
                  <a:pt x="3522350" y="117635"/>
                </a:lnTo>
                <a:lnTo>
                  <a:pt x="3519711" y="165501"/>
                </a:lnTo>
                <a:lnTo>
                  <a:pt x="3515072" y="212963"/>
                </a:lnTo>
                <a:lnTo>
                  <a:pt x="3510753" y="259367"/>
                </a:lnTo>
                <a:lnTo>
                  <a:pt x="3509074" y="304061"/>
                </a:lnTo>
                <a:lnTo>
                  <a:pt x="3512353" y="346391"/>
                </a:lnTo>
                <a:lnTo>
                  <a:pt x="3517354" y="393528"/>
                </a:lnTo>
                <a:lnTo>
                  <a:pt x="3518195" y="440658"/>
                </a:lnTo>
                <a:lnTo>
                  <a:pt x="3516496" y="489805"/>
                </a:lnTo>
                <a:lnTo>
                  <a:pt x="3513877" y="542996"/>
                </a:lnTo>
                <a:lnTo>
                  <a:pt x="3511956" y="602254"/>
                </a:lnTo>
                <a:lnTo>
                  <a:pt x="3512353" y="669606"/>
                </a:lnTo>
                <a:lnTo>
                  <a:pt x="3479875" y="678010"/>
                </a:lnTo>
                <a:lnTo>
                  <a:pt x="3442725" y="682302"/>
                </a:lnTo>
                <a:lnTo>
                  <a:pt x="3401523" y="683187"/>
                </a:lnTo>
                <a:lnTo>
                  <a:pt x="3356889" y="681369"/>
                </a:lnTo>
                <a:lnTo>
                  <a:pt x="3309441" y="677553"/>
                </a:lnTo>
                <a:lnTo>
                  <a:pt x="3259800" y="672445"/>
                </a:lnTo>
                <a:lnTo>
                  <a:pt x="3208585" y="666748"/>
                </a:lnTo>
                <a:lnTo>
                  <a:pt x="3156415" y="661168"/>
                </a:lnTo>
                <a:lnTo>
                  <a:pt x="3103911" y="656409"/>
                </a:lnTo>
                <a:lnTo>
                  <a:pt x="3051691" y="653177"/>
                </a:lnTo>
                <a:lnTo>
                  <a:pt x="3000375" y="652176"/>
                </a:lnTo>
                <a:lnTo>
                  <a:pt x="2950583" y="654110"/>
                </a:lnTo>
                <a:lnTo>
                  <a:pt x="2902935" y="659685"/>
                </a:lnTo>
                <a:lnTo>
                  <a:pt x="2858049" y="669606"/>
                </a:lnTo>
                <a:lnTo>
                  <a:pt x="2810438" y="680387"/>
                </a:lnTo>
                <a:lnTo>
                  <a:pt x="2761166" y="686671"/>
                </a:lnTo>
                <a:lnTo>
                  <a:pt x="2710683" y="689193"/>
                </a:lnTo>
                <a:lnTo>
                  <a:pt x="2659442" y="688691"/>
                </a:lnTo>
                <a:lnTo>
                  <a:pt x="2607895" y="685900"/>
                </a:lnTo>
                <a:lnTo>
                  <a:pt x="2556496" y="681558"/>
                </a:lnTo>
                <a:lnTo>
                  <a:pt x="2505695" y="676401"/>
                </a:lnTo>
                <a:lnTo>
                  <a:pt x="2455946" y="671166"/>
                </a:lnTo>
                <a:lnTo>
                  <a:pt x="2407700" y="666590"/>
                </a:lnTo>
                <a:lnTo>
                  <a:pt x="2361410" y="663409"/>
                </a:lnTo>
                <a:lnTo>
                  <a:pt x="2317528" y="662361"/>
                </a:lnTo>
                <a:lnTo>
                  <a:pt x="2276506" y="664180"/>
                </a:lnTo>
                <a:lnTo>
                  <a:pt x="2238797" y="669606"/>
                </a:lnTo>
                <a:lnTo>
                  <a:pt x="2190808" y="676951"/>
                </a:lnTo>
                <a:lnTo>
                  <a:pt x="2140562" y="680176"/>
                </a:lnTo>
                <a:lnTo>
                  <a:pt x="2088619" y="680215"/>
                </a:lnTo>
                <a:lnTo>
                  <a:pt x="2035542" y="678000"/>
                </a:lnTo>
                <a:lnTo>
                  <a:pt x="1981892" y="674463"/>
                </a:lnTo>
                <a:lnTo>
                  <a:pt x="1928230" y="670538"/>
                </a:lnTo>
                <a:lnTo>
                  <a:pt x="1875119" y="667157"/>
                </a:lnTo>
                <a:lnTo>
                  <a:pt x="1823119" y="665253"/>
                </a:lnTo>
                <a:lnTo>
                  <a:pt x="1772792" y="665758"/>
                </a:lnTo>
                <a:lnTo>
                  <a:pt x="1724701" y="669606"/>
                </a:lnTo>
                <a:lnTo>
                  <a:pt x="1678705" y="674026"/>
                </a:lnTo>
                <a:lnTo>
                  <a:pt x="1633732" y="675994"/>
                </a:lnTo>
                <a:lnTo>
                  <a:pt x="1588949" y="676062"/>
                </a:lnTo>
                <a:lnTo>
                  <a:pt x="1543520" y="674781"/>
                </a:lnTo>
                <a:lnTo>
                  <a:pt x="1496609" y="672701"/>
                </a:lnTo>
                <a:lnTo>
                  <a:pt x="1447382" y="670374"/>
                </a:lnTo>
                <a:lnTo>
                  <a:pt x="1395003" y="668349"/>
                </a:lnTo>
                <a:lnTo>
                  <a:pt x="1338637" y="667179"/>
                </a:lnTo>
                <a:lnTo>
                  <a:pt x="1277450" y="667414"/>
                </a:lnTo>
                <a:lnTo>
                  <a:pt x="1210605" y="669606"/>
                </a:lnTo>
                <a:lnTo>
                  <a:pt x="1153443" y="670944"/>
                </a:lnTo>
                <a:lnTo>
                  <a:pt x="1098425" y="669817"/>
                </a:lnTo>
                <a:lnTo>
                  <a:pt x="1045368" y="666891"/>
                </a:lnTo>
                <a:lnTo>
                  <a:pt x="994093" y="662832"/>
                </a:lnTo>
                <a:lnTo>
                  <a:pt x="944421" y="658308"/>
                </a:lnTo>
                <a:lnTo>
                  <a:pt x="896169" y="653985"/>
                </a:lnTo>
                <a:lnTo>
                  <a:pt x="849158" y="650529"/>
                </a:lnTo>
                <a:lnTo>
                  <a:pt x="803208" y="648608"/>
                </a:lnTo>
                <a:lnTo>
                  <a:pt x="758138" y="648889"/>
                </a:lnTo>
                <a:lnTo>
                  <a:pt x="713767" y="652037"/>
                </a:lnTo>
                <a:lnTo>
                  <a:pt x="669917" y="658721"/>
                </a:lnTo>
                <a:lnTo>
                  <a:pt x="626405" y="669606"/>
                </a:lnTo>
                <a:lnTo>
                  <a:pt x="585194" y="679097"/>
                </a:lnTo>
                <a:lnTo>
                  <a:pt x="541925" y="683775"/>
                </a:lnTo>
                <a:lnTo>
                  <a:pt x="496868" y="684521"/>
                </a:lnTo>
                <a:lnTo>
                  <a:pt x="450292" y="682217"/>
                </a:lnTo>
                <a:lnTo>
                  <a:pt x="402465" y="677742"/>
                </a:lnTo>
                <a:lnTo>
                  <a:pt x="353658" y="671980"/>
                </a:lnTo>
                <a:lnTo>
                  <a:pt x="304139" y="665811"/>
                </a:lnTo>
                <a:lnTo>
                  <a:pt x="254178" y="660116"/>
                </a:lnTo>
                <a:lnTo>
                  <a:pt x="204043" y="655777"/>
                </a:lnTo>
                <a:lnTo>
                  <a:pt x="154004" y="653675"/>
                </a:lnTo>
                <a:lnTo>
                  <a:pt x="104330" y="654692"/>
                </a:lnTo>
                <a:lnTo>
                  <a:pt x="55290" y="659708"/>
                </a:lnTo>
                <a:lnTo>
                  <a:pt x="7153" y="669606"/>
                </a:lnTo>
                <a:lnTo>
                  <a:pt x="535" y="623463"/>
                </a:lnTo>
                <a:lnTo>
                  <a:pt x="177" y="582779"/>
                </a:lnTo>
                <a:lnTo>
                  <a:pt x="3647" y="544272"/>
                </a:lnTo>
                <a:lnTo>
                  <a:pt x="8513" y="504661"/>
                </a:lnTo>
                <a:lnTo>
                  <a:pt x="12340" y="460665"/>
                </a:lnTo>
                <a:lnTo>
                  <a:pt x="12698" y="409002"/>
                </a:lnTo>
                <a:lnTo>
                  <a:pt x="7153" y="346391"/>
                </a:lnTo>
                <a:lnTo>
                  <a:pt x="995" y="283347"/>
                </a:lnTo>
                <a:lnTo>
                  <a:pt x="0" y="230598"/>
                </a:lnTo>
                <a:lnTo>
                  <a:pt x="2301" y="185344"/>
                </a:lnTo>
                <a:lnTo>
                  <a:pt x="6033" y="144787"/>
                </a:lnTo>
                <a:lnTo>
                  <a:pt x="9330" y="106127"/>
                </a:lnTo>
                <a:lnTo>
                  <a:pt x="10325" y="66566"/>
                </a:lnTo>
                <a:lnTo>
                  <a:pt x="7153" y="2330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479160" y="4179189"/>
            <a:ext cx="247586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электронных</a:t>
            </a:r>
            <a:r>
              <a:rPr sz="1800" b="1" i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регистров </a:t>
            </a:r>
            <a:r>
              <a:rPr sz="1800" b="1" i="1" spc="-43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бухгалтерского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учета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81113" y="4133243"/>
            <a:ext cx="4159250" cy="693420"/>
          </a:xfrm>
          <a:custGeom>
            <a:avLst/>
            <a:gdLst/>
            <a:ahLst/>
            <a:cxnLst/>
            <a:rect l="l" t="t" r="r" b="b"/>
            <a:pathLst>
              <a:path w="4159250" h="693420">
                <a:moveTo>
                  <a:pt x="6995" y="19656"/>
                </a:moveTo>
                <a:lnTo>
                  <a:pt x="65794" y="13007"/>
                </a:lnTo>
                <a:lnTo>
                  <a:pt x="120901" y="9305"/>
                </a:lnTo>
                <a:lnTo>
                  <a:pt x="173044" y="7999"/>
                </a:lnTo>
                <a:lnTo>
                  <a:pt x="222952" y="8537"/>
                </a:lnTo>
                <a:lnTo>
                  <a:pt x="271355" y="10369"/>
                </a:lnTo>
                <a:lnTo>
                  <a:pt x="318983" y="12945"/>
                </a:lnTo>
                <a:lnTo>
                  <a:pt x="366564" y="15712"/>
                </a:lnTo>
                <a:lnTo>
                  <a:pt x="414827" y="18120"/>
                </a:lnTo>
                <a:lnTo>
                  <a:pt x="464503" y="19619"/>
                </a:lnTo>
                <a:lnTo>
                  <a:pt x="516320" y="19656"/>
                </a:lnTo>
                <a:lnTo>
                  <a:pt x="561389" y="20292"/>
                </a:lnTo>
                <a:lnTo>
                  <a:pt x="607905" y="23184"/>
                </a:lnTo>
                <a:lnTo>
                  <a:pt x="655668" y="27622"/>
                </a:lnTo>
                <a:lnTo>
                  <a:pt x="704478" y="32892"/>
                </a:lnTo>
                <a:lnTo>
                  <a:pt x="754133" y="38285"/>
                </a:lnTo>
                <a:lnTo>
                  <a:pt x="804434" y="43088"/>
                </a:lnTo>
                <a:lnTo>
                  <a:pt x="855179" y="46589"/>
                </a:lnTo>
                <a:lnTo>
                  <a:pt x="906168" y="48076"/>
                </a:lnTo>
                <a:lnTo>
                  <a:pt x="957202" y="46838"/>
                </a:lnTo>
                <a:lnTo>
                  <a:pt x="1008078" y="42163"/>
                </a:lnTo>
                <a:lnTo>
                  <a:pt x="1058597" y="33340"/>
                </a:lnTo>
                <a:lnTo>
                  <a:pt x="1108559" y="19656"/>
                </a:lnTo>
                <a:lnTo>
                  <a:pt x="1150514" y="8382"/>
                </a:lnTo>
                <a:lnTo>
                  <a:pt x="1191634" y="2101"/>
                </a:lnTo>
                <a:lnTo>
                  <a:pt x="1232369" y="0"/>
                </a:lnTo>
                <a:lnTo>
                  <a:pt x="1273169" y="1262"/>
                </a:lnTo>
                <a:lnTo>
                  <a:pt x="1314484" y="5073"/>
                </a:lnTo>
                <a:lnTo>
                  <a:pt x="1356765" y="10619"/>
                </a:lnTo>
                <a:lnTo>
                  <a:pt x="1400460" y="17085"/>
                </a:lnTo>
                <a:lnTo>
                  <a:pt x="1446021" y="23655"/>
                </a:lnTo>
                <a:lnTo>
                  <a:pt x="1493897" y="29516"/>
                </a:lnTo>
                <a:lnTo>
                  <a:pt x="1544538" y="33852"/>
                </a:lnTo>
                <a:lnTo>
                  <a:pt x="1598394" y="35849"/>
                </a:lnTo>
                <a:lnTo>
                  <a:pt x="1655916" y="34692"/>
                </a:lnTo>
                <a:lnTo>
                  <a:pt x="1717553" y="29566"/>
                </a:lnTo>
                <a:lnTo>
                  <a:pt x="1783754" y="19656"/>
                </a:lnTo>
                <a:lnTo>
                  <a:pt x="1857435" y="8083"/>
                </a:lnTo>
                <a:lnTo>
                  <a:pt x="1919515" y="2070"/>
                </a:lnTo>
                <a:lnTo>
                  <a:pt x="1971770" y="582"/>
                </a:lnTo>
                <a:lnTo>
                  <a:pt x="2015976" y="2582"/>
                </a:lnTo>
                <a:lnTo>
                  <a:pt x="2053910" y="7031"/>
                </a:lnTo>
                <a:lnTo>
                  <a:pt x="2118066" y="19132"/>
                </a:lnTo>
                <a:lnTo>
                  <a:pt x="2147840" y="24708"/>
                </a:lnTo>
                <a:lnTo>
                  <a:pt x="2178447" y="28586"/>
                </a:lnTo>
                <a:lnTo>
                  <a:pt x="2211662" y="29728"/>
                </a:lnTo>
                <a:lnTo>
                  <a:pt x="2249263" y="27097"/>
                </a:lnTo>
                <a:lnTo>
                  <a:pt x="2293024" y="19656"/>
                </a:lnTo>
                <a:lnTo>
                  <a:pt x="2334542" y="12312"/>
                </a:lnTo>
                <a:lnTo>
                  <a:pt x="2377635" y="7560"/>
                </a:lnTo>
                <a:lnTo>
                  <a:pt x="2422167" y="5035"/>
                </a:lnTo>
                <a:lnTo>
                  <a:pt x="2468002" y="4372"/>
                </a:lnTo>
                <a:lnTo>
                  <a:pt x="2515005" y="5204"/>
                </a:lnTo>
                <a:lnTo>
                  <a:pt x="2563039" y="7167"/>
                </a:lnTo>
                <a:lnTo>
                  <a:pt x="2611969" y="9893"/>
                </a:lnTo>
                <a:lnTo>
                  <a:pt x="2661659" y="13018"/>
                </a:lnTo>
                <a:lnTo>
                  <a:pt x="2711973" y="16176"/>
                </a:lnTo>
                <a:lnTo>
                  <a:pt x="2762776" y="19001"/>
                </a:lnTo>
                <a:lnTo>
                  <a:pt x="2813932" y="21127"/>
                </a:lnTo>
                <a:lnTo>
                  <a:pt x="2865304" y="22189"/>
                </a:lnTo>
                <a:lnTo>
                  <a:pt x="2916758" y="21820"/>
                </a:lnTo>
                <a:lnTo>
                  <a:pt x="2968156" y="19656"/>
                </a:lnTo>
                <a:lnTo>
                  <a:pt x="3023296" y="16922"/>
                </a:lnTo>
                <a:lnTo>
                  <a:pt x="3078078" y="15482"/>
                </a:lnTo>
                <a:lnTo>
                  <a:pt x="3132453" y="15109"/>
                </a:lnTo>
                <a:lnTo>
                  <a:pt x="3186375" y="15573"/>
                </a:lnTo>
                <a:lnTo>
                  <a:pt x="3239796" y="16646"/>
                </a:lnTo>
                <a:lnTo>
                  <a:pt x="3292667" y="18098"/>
                </a:lnTo>
                <a:lnTo>
                  <a:pt x="3344943" y="19700"/>
                </a:lnTo>
                <a:lnTo>
                  <a:pt x="3396575" y="21224"/>
                </a:lnTo>
                <a:lnTo>
                  <a:pt x="3447516" y="22441"/>
                </a:lnTo>
                <a:lnTo>
                  <a:pt x="3497717" y="23121"/>
                </a:lnTo>
                <a:lnTo>
                  <a:pt x="3547133" y="23037"/>
                </a:lnTo>
                <a:lnTo>
                  <a:pt x="3595715" y="21958"/>
                </a:lnTo>
                <a:lnTo>
                  <a:pt x="3643415" y="19656"/>
                </a:lnTo>
                <a:lnTo>
                  <a:pt x="3702746" y="16965"/>
                </a:lnTo>
                <a:lnTo>
                  <a:pt x="3758425" y="16364"/>
                </a:lnTo>
                <a:lnTo>
                  <a:pt x="3811121" y="17296"/>
                </a:lnTo>
                <a:lnTo>
                  <a:pt x="3861504" y="19199"/>
                </a:lnTo>
                <a:lnTo>
                  <a:pt x="3910242" y="21514"/>
                </a:lnTo>
                <a:lnTo>
                  <a:pt x="3958006" y="23680"/>
                </a:lnTo>
                <a:lnTo>
                  <a:pt x="4005462" y="25137"/>
                </a:lnTo>
                <a:lnTo>
                  <a:pt x="4053282" y="25326"/>
                </a:lnTo>
                <a:lnTo>
                  <a:pt x="4102133" y="23685"/>
                </a:lnTo>
                <a:lnTo>
                  <a:pt x="4152685" y="19656"/>
                </a:lnTo>
                <a:lnTo>
                  <a:pt x="4158410" y="68436"/>
                </a:lnTo>
                <a:lnTo>
                  <a:pt x="4159172" y="117461"/>
                </a:lnTo>
                <a:lnTo>
                  <a:pt x="4156804" y="166244"/>
                </a:lnTo>
                <a:lnTo>
                  <a:pt x="4153139" y="214297"/>
                </a:lnTo>
                <a:lnTo>
                  <a:pt x="4150008" y="261136"/>
                </a:lnTo>
                <a:lnTo>
                  <a:pt x="4149246" y="306273"/>
                </a:lnTo>
                <a:lnTo>
                  <a:pt x="4152685" y="349221"/>
                </a:lnTo>
                <a:lnTo>
                  <a:pt x="4155378" y="393725"/>
                </a:lnTo>
                <a:lnTo>
                  <a:pt x="4152874" y="442239"/>
                </a:lnTo>
                <a:lnTo>
                  <a:pt x="4147753" y="492506"/>
                </a:lnTo>
                <a:lnTo>
                  <a:pt x="4142595" y="542269"/>
                </a:lnTo>
                <a:lnTo>
                  <a:pt x="4139978" y="589270"/>
                </a:lnTo>
                <a:lnTo>
                  <a:pt x="4142482" y="631252"/>
                </a:lnTo>
                <a:lnTo>
                  <a:pt x="4152685" y="665959"/>
                </a:lnTo>
                <a:lnTo>
                  <a:pt x="4104234" y="676196"/>
                </a:lnTo>
                <a:lnTo>
                  <a:pt x="4058426" y="680976"/>
                </a:lnTo>
                <a:lnTo>
                  <a:pt x="4014673" y="681322"/>
                </a:lnTo>
                <a:lnTo>
                  <a:pt x="3972384" y="678258"/>
                </a:lnTo>
                <a:lnTo>
                  <a:pt x="3930971" y="672806"/>
                </a:lnTo>
                <a:lnTo>
                  <a:pt x="3889845" y="665988"/>
                </a:lnTo>
                <a:lnTo>
                  <a:pt x="3848416" y="658829"/>
                </a:lnTo>
                <a:lnTo>
                  <a:pt x="3806095" y="652349"/>
                </a:lnTo>
                <a:lnTo>
                  <a:pt x="3762293" y="647573"/>
                </a:lnTo>
                <a:lnTo>
                  <a:pt x="3716420" y="645524"/>
                </a:lnTo>
                <a:lnTo>
                  <a:pt x="3667887" y="647223"/>
                </a:lnTo>
                <a:lnTo>
                  <a:pt x="3616105" y="653694"/>
                </a:lnTo>
                <a:lnTo>
                  <a:pt x="3560484" y="665959"/>
                </a:lnTo>
                <a:lnTo>
                  <a:pt x="3490308" y="681949"/>
                </a:lnTo>
                <a:lnTo>
                  <a:pt x="3429042" y="690563"/>
                </a:lnTo>
                <a:lnTo>
                  <a:pt x="3375294" y="693235"/>
                </a:lnTo>
                <a:lnTo>
                  <a:pt x="3327672" y="691398"/>
                </a:lnTo>
                <a:lnTo>
                  <a:pt x="3284783" y="686486"/>
                </a:lnTo>
                <a:lnTo>
                  <a:pt x="3245236" y="679931"/>
                </a:lnTo>
                <a:lnTo>
                  <a:pt x="3207638" y="673168"/>
                </a:lnTo>
                <a:lnTo>
                  <a:pt x="3170596" y="667630"/>
                </a:lnTo>
                <a:lnTo>
                  <a:pt x="3132720" y="664749"/>
                </a:lnTo>
                <a:lnTo>
                  <a:pt x="3092616" y="665959"/>
                </a:lnTo>
                <a:lnTo>
                  <a:pt x="3059612" y="667406"/>
                </a:lnTo>
                <a:lnTo>
                  <a:pt x="3024661" y="666402"/>
                </a:lnTo>
                <a:lnTo>
                  <a:pt x="2987577" y="663550"/>
                </a:lnTo>
                <a:lnTo>
                  <a:pt x="2948177" y="659454"/>
                </a:lnTo>
                <a:lnTo>
                  <a:pt x="2906275" y="654715"/>
                </a:lnTo>
                <a:lnTo>
                  <a:pt x="2861689" y="649935"/>
                </a:lnTo>
                <a:lnTo>
                  <a:pt x="2814232" y="645718"/>
                </a:lnTo>
                <a:lnTo>
                  <a:pt x="2763720" y="642666"/>
                </a:lnTo>
                <a:lnTo>
                  <a:pt x="2709970" y="641380"/>
                </a:lnTo>
                <a:lnTo>
                  <a:pt x="2652796" y="642465"/>
                </a:lnTo>
                <a:lnTo>
                  <a:pt x="2592013" y="646521"/>
                </a:lnTo>
                <a:lnTo>
                  <a:pt x="2527438" y="654152"/>
                </a:lnTo>
                <a:lnTo>
                  <a:pt x="2458886" y="665959"/>
                </a:lnTo>
                <a:lnTo>
                  <a:pt x="2400719" y="676035"/>
                </a:lnTo>
                <a:lnTo>
                  <a:pt x="2348038" y="682205"/>
                </a:lnTo>
                <a:lnTo>
                  <a:pt x="2300012" y="685040"/>
                </a:lnTo>
                <a:lnTo>
                  <a:pt x="2255809" y="685107"/>
                </a:lnTo>
                <a:lnTo>
                  <a:pt x="2214595" y="682977"/>
                </a:lnTo>
                <a:lnTo>
                  <a:pt x="2175538" y="679218"/>
                </a:lnTo>
                <a:lnTo>
                  <a:pt x="2137806" y="674399"/>
                </a:lnTo>
                <a:lnTo>
                  <a:pt x="2100567" y="669089"/>
                </a:lnTo>
                <a:lnTo>
                  <a:pt x="2062988" y="663856"/>
                </a:lnTo>
                <a:lnTo>
                  <a:pt x="2024236" y="659271"/>
                </a:lnTo>
                <a:lnTo>
                  <a:pt x="1983479" y="655901"/>
                </a:lnTo>
                <a:lnTo>
                  <a:pt x="1939885" y="654316"/>
                </a:lnTo>
                <a:lnTo>
                  <a:pt x="1892621" y="655085"/>
                </a:lnTo>
                <a:lnTo>
                  <a:pt x="1840855" y="658776"/>
                </a:lnTo>
                <a:lnTo>
                  <a:pt x="1783754" y="665959"/>
                </a:lnTo>
                <a:lnTo>
                  <a:pt x="1712751" y="674516"/>
                </a:lnTo>
                <a:lnTo>
                  <a:pt x="1649265" y="678077"/>
                </a:lnTo>
                <a:lnTo>
                  <a:pt x="1592411" y="677675"/>
                </a:lnTo>
                <a:lnTo>
                  <a:pt x="1541302" y="674341"/>
                </a:lnTo>
                <a:lnTo>
                  <a:pt x="1495052" y="669108"/>
                </a:lnTo>
                <a:lnTo>
                  <a:pt x="1452776" y="663007"/>
                </a:lnTo>
                <a:lnTo>
                  <a:pt x="1413588" y="657069"/>
                </a:lnTo>
                <a:lnTo>
                  <a:pt x="1376602" y="652328"/>
                </a:lnTo>
                <a:lnTo>
                  <a:pt x="1340931" y="649814"/>
                </a:lnTo>
                <a:lnTo>
                  <a:pt x="1305690" y="650561"/>
                </a:lnTo>
                <a:lnTo>
                  <a:pt x="1269994" y="655598"/>
                </a:lnTo>
                <a:lnTo>
                  <a:pt x="1232955" y="665959"/>
                </a:lnTo>
                <a:lnTo>
                  <a:pt x="1195516" y="675434"/>
                </a:lnTo>
                <a:lnTo>
                  <a:pt x="1153887" y="679820"/>
                </a:lnTo>
                <a:lnTo>
                  <a:pt x="1108843" y="680074"/>
                </a:lnTo>
                <a:lnTo>
                  <a:pt x="1061157" y="677153"/>
                </a:lnTo>
                <a:lnTo>
                  <a:pt x="1011601" y="672015"/>
                </a:lnTo>
                <a:lnTo>
                  <a:pt x="960951" y="665617"/>
                </a:lnTo>
                <a:lnTo>
                  <a:pt x="909978" y="658916"/>
                </a:lnTo>
                <a:lnTo>
                  <a:pt x="859457" y="652870"/>
                </a:lnTo>
                <a:lnTo>
                  <a:pt x="810160" y="648435"/>
                </a:lnTo>
                <a:lnTo>
                  <a:pt x="762862" y="646569"/>
                </a:lnTo>
                <a:lnTo>
                  <a:pt x="718335" y="648230"/>
                </a:lnTo>
                <a:lnTo>
                  <a:pt x="677354" y="654374"/>
                </a:lnTo>
                <a:lnTo>
                  <a:pt x="640691" y="665959"/>
                </a:lnTo>
                <a:lnTo>
                  <a:pt x="605985" y="677802"/>
                </a:lnTo>
                <a:lnTo>
                  <a:pt x="570141" y="684635"/>
                </a:lnTo>
                <a:lnTo>
                  <a:pt x="532831" y="687285"/>
                </a:lnTo>
                <a:lnTo>
                  <a:pt x="493728" y="686580"/>
                </a:lnTo>
                <a:lnTo>
                  <a:pt x="452503" y="683350"/>
                </a:lnTo>
                <a:lnTo>
                  <a:pt x="408829" y="678421"/>
                </a:lnTo>
                <a:lnTo>
                  <a:pt x="362378" y="672624"/>
                </a:lnTo>
                <a:lnTo>
                  <a:pt x="312822" y="666785"/>
                </a:lnTo>
                <a:lnTo>
                  <a:pt x="259833" y="661733"/>
                </a:lnTo>
                <a:lnTo>
                  <a:pt x="203084" y="658296"/>
                </a:lnTo>
                <a:lnTo>
                  <a:pt x="142246" y="657303"/>
                </a:lnTo>
                <a:lnTo>
                  <a:pt x="76993" y="659581"/>
                </a:lnTo>
                <a:lnTo>
                  <a:pt x="6995" y="665959"/>
                </a:lnTo>
                <a:lnTo>
                  <a:pt x="5633" y="598830"/>
                </a:lnTo>
                <a:lnTo>
                  <a:pt x="8145" y="544133"/>
                </a:lnTo>
                <a:lnTo>
                  <a:pt x="12034" y="497494"/>
                </a:lnTo>
                <a:lnTo>
                  <a:pt x="14803" y="454537"/>
                </a:lnTo>
                <a:lnTo>
                  <a:pt x="13955" y="410889"/>
                </a:lnTo>
                <a:lnTo>
                  <a:pt x="6995" y="362175"/>
                </a:lnTo>
                <a:lnTo>
                  <a:pt x="911" y="316090"/>
                </a:lnTo>
                <a:lnTo>
                  <a:pt x="0" y="268434"/>
                </a:lnTo>
                <a:lnTo>
                  <a:pt x="2374" y="219580"/>
                </a:lnTo>
                <a:lnTo>
                  <a:pt x="6147" y="169902"/>
                </a:lnTo>
                <a:lnTo>
                  <a:pt x="9433" y="119774"/>
                </a:lnTo>
                <a:lnTo>
                  <a:pt x="10344" y="69567"/>
                </a:lnTo>
                <a:lnTo>
                  <a:pt x="6995" y="1965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14324" y="4179189"/>
            <a:ext cx="3606800" cy="111823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138555" marR="121920" indent="-1123950">
              <a:lnSpc>
                <a:spcPts val="2110"/>
              </a:lnSpc>
              <a:spcBef>
                <a:spcPts val="210"/>
              </a:spcBef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электронных </a:t>
            </a:r>
            <a:r>
              <a:rPr sz="1800" b="1" i="1" spc="-5" dirty="0">
                <a:solidFill>
                  <a:srgbClr val="FF0000"/>
                </a:solidFill>
                <a:latin typeface="Times New Roman"/>
                <a:cs typeface="Times New Roman"/>
              </a:rPr>
              <a:t>первичных учетных </a:t>
            </a:r>
            <a:r>
              <a:rPr sz="1800" b="1" i="1" spc="-43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документов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531110" algn="l"/>
              </a:tabLst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ф. 0504512</a:t>
            </a:r>
            <a:r>
              <a:rPr sz="18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700" u="sng" baseline="1543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ф.</a:t>
            </a:r>
            <a:r>
              <a:rPr sz="2700" u="sng" spc="-135" baseline="1543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u="sng" baseline="1543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0504513</a:t>
            </a:r>
            <a:endParaRPr sz="2700" baseline="1543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854467" y="5517894"/>
            <a:ext cx="1750060" cy="855344"/>
          </a:xfrm>
          <a:custGeom>
            <a:avLst/>
            <a:gdLst/>
            <a:ahLst/>
            <a:cxnLst/>
            <a:rect l="l" t="t" r="r" b="b"/>
            <a:pathLst>
              <a:path w="1750059" h="855345">
                <a:moveTo>
                  <a:pt x="11664" y="14733"/>
                </a:moveTo>
                <a:lnTo>
                  <a:pt x="79523" y="11122"/>
                </a:lnTo>
                <a:lnTo>
                  <a:pt x="143280" y="9380"/>
                </a:lnTo>
                <a:lnTo>
                  <a:pt x="203230" y="9144"/>
                </a:lnTo>
                <a:lnTo>
                  <a:pt x="259667" y="10049"/>
                </a:lnTo>
                <a:lnTo>
                  <a:pt x="312887" y="11732"/>
                </a:lnTo>
                <a:lnTo>
                  <a:pt x="363184" y="13829"/>
                </a:lnTo>
                <a:lnTo>
                  <a:pt x="410854" y="15976"/>
                </a:lnTo>
                <a:lnTo>
                  <a:pt x="456192" y="17810"/>
                </a:lnTo>
                <a:lnTo>
                  <a:pt x="499493" y="18966"/>
                </a:lnTo>
                <a:lnTo>
                  <a:pt x="541051" y="19081"/>
                </a:lnTo>
                <a:lnTo>
                  <a:pt x="581162" y="17792"/>
                </a:lnTo>
                <a:lnTo>
                  <a:pt x="620121" y="14733"/>
                </a:lnTo>
                <a:lnTo>
                  <a:pt x="663408" y="12157"/>
                </a:lnTo>
                <a:lnTo>
                  <a:pt x="708988" y="12714"/>
                </a:lnTo>
                <a:lnTo>
                  <a:pt x="756377" y="15530"/>
                </a:lnTo>
                <a:lnTo>
                  <a:pt x="805089" y="19735"/>
                </a:lnTo>
                <a:lnTo>
                  <a:pt x="854642" y="24455"/>
                </a:lnTo>
                <a:lnTo>
                  <a:pt x="904550" y="28817"/>
                </a:lnTo>
                <a:lnTo>
                  <a:pt x="954329" y="31950"/>
                </a:lnTo>
                <a:lnTo>
                  <a:pt x="1003496" y="32980"/>
                </a:lnTo>
                <a:lnTo>
                  <a:pt x="1051564" y="31036"/>
                </a:lnTo>
                <a:lnTo>
                  <a:pt x="1098051" y="25245"/>
                </a:lnTo>
                <a:lnTo>
                  <a:pt x="1142472" y="14733"/>
                </a:lnTo>
                <a:lnTo>
                  <a:pt x="1185064" y="5340"/>
                </a:lnTo>
                <a:lnTo>
                  <a:pt x="1232751" y="737"/>
                </a:lnTo>
                <a:lnTo>
                  <a:pt x="1284371" y="0"/>
                </a:lnTo>
                <a:lnTo>
                  <a:pt x="1338757" y="2203"/>
                </a:lnTo>
                <a:lnTo>
                  <a:pt x="1394748" y="6422"/>
                </a:lnTo>
                <a:lnTo>
                  <a:pt x="1451177" y="11733"/>
                </a:lnTo>
                <a:lnTo>
                  <a:pt x="1506882" y="17211"/>
                </a:lnTo>
                <a:lnTo>
                  <a:pt x="1560697" y="21930"/>
                </a:lnTo>
                <a:lnTo>
                  <a:pt x="1611459" y="24967"/>
                </a:lnTo>
                <a:lnTo>
                  <a:pt x="1658004" y="25396"/>
                </a:lnTo>
                <a:lnTo>
                  <a:pt x="1699167" y="22293"/>
                </a:lnTo>
                <a:lnTo>
                  <a:pt x="1733784" y="14733"/>
                </a:lnTo>
                <a:lnTo>
                  <a:pt x="1745254" y="68028"/>
                </a:lnTo>
                <a:lnTo>
                  <a:pt x="1749464" y="119644"/>
                </a:lnTo>
                <a:lnTo>
                  <a:pt x="1748406" y="169929"/>
                </a:lnTo>
                <a:lnTo>
                  <a:pt x="1744071" y="219232"/>
                </a:lnTo>
                <a:lnTo>
                  <a:pt x="1738450" y="267900"/>
                </a:lnTo>
                <a:lnTo>
                  <a:pt x="1733534" y="316282"/>
                </a:lnTo>
                <a:lnTo>
                  <a:pt x="1731315" y="364725"/>
                </a:lnTo>
                <a:lnTo>
                  <a:pt x="1733784" y="413577"/>
                </a:lnTo>
                <a:lnTo>
                  <a:pt x="1736079" y="457836"/>
                </a:lnTo>
                <a:lnTo>
                  <a:pt x="1734311" y="503154"/>
                </a:lnTo>
                <a:lnTo>
                  <a:pt x="1729974" y="549478"/>
                </a:lnTo>
                <a:lnTo>
                  <a:pt x="1724565" y="596757"/>
                </a:lnTo>
                <a:lnTo>
                  <a:pt x="1719579" y="644941"/>
                </a:lnTo>
                <a:lnTo>
                  <a:pt x="1716512" y="693978"/>
                </a:lnTo>
                <a:lnTo>
                  <a:pt x="1716860" y="743817"/>
                </a:lnTo>
                <a:lnTo>
                  <a:pt x="1722119" y="794406"/>
                </a:lnTo>
                <a:lnTo>
                  <a:pt x="1733784" y="845694"/>
                </a:lnTo>
                <a:lnTo>
                  <a:pt x="1699335" y="846344"/>
                </a:lnTo>
                <a:lnTo>
                  <a:pt x="1661486" y="846237"/>
                </a:lnTo>
                <a:lnTo>
                  <a:pt x="1620188" y="845582"/>
                </a:lnTo>
                <a:lnTo>
                  <a:pt x="1575392" y="844588"/>
                </a:lnTo>
                <a:lnTo>
                  <a:pt x="1527050" y="843463"/>
                </a:lnTo>
                <a:lnTo>
                  <a:pt x="1475110" y="842418"/>
                </a:lnTo>
                <a:lnTo>
                  <a:pt x="1419525" y="841661"/>
                </a:lnTo>
                <a:lnTo>
                  <a:pt x="1360246" y="841401"/>
                </a:lnTo>
                <a:lnTo>
                  <a:pt x="1297221" y="841848"/>
                </a:lnTo>
                <a:lnTo>
                  <a:pt x="1230404" y="843209"/>
                </a:lnTo>
                <a:lnTo>
                  <a:pt x="1159744" y="845694"/>
                </a:lnTo>
                <a:lnTo>
                  <a:pt x="1092752" y="847407"/>
                </a:lnTo>
                <a:lnTo>
                  <a:pt x="1035644" y="846753"/>
                </a:lnTo>
                <a:lnTo>
                  <a:pt x="986424" y="844408"/>
                </a:lnTo>
                <a:lnTo>
                  <a:pt x="943100" y="841045"/>
                </a:lnTo>
                <a:lnTo>
                  <a:pt x="903677" y="837340"/>
                </a:lnTo>
                <a:lnTo>
                  <a:pt x="866160" y="833966"/>
                </a:lnTo>
                <a:lnTo>
                  <a:pt x="828557" y="831600"/>
                </a:lnTo>
                <a:lnTo>
                  <a:pt x="788873" y="830915"/>
                </a:lnTo>
                <a:lnTo>
                  <a:pt x="745113" y="832586"/>
                </a:lnTo>
                <a:lnTo>
                  <a:pt x="695285" y="837288"/>
                </a:lnTo>
                <a:lnTo>
                  <a:pt x="637393" y="845694"/>
                </a:lnTo>
                <a:lnTo>
                  <a:pt x="585237" y="852376"/>
                </a:lnTo>
                <a:lnTo>
                  <a:pt x="534591" y="855176"/>
                </a:lnTo>
                <a:lnTo>
                  <a:pt x="485228" y="854849"/>
                </a:lnTo>
                <a:lnTo>
                  <a:pt x="436918" y="852150"/>
                </a:lnTo>
                <a:lnTo>
                  <a:pt x="389430" y="847834"/>
                </a:lnTo>
                <a:lnTo>
                  <a:pt x="342537" y="842656"/>
                </a:lnTo>
                <a:lnTo>
                  <a:pt x="296009" y="837371"/>
                </a:lnTo>
                <a:lnTo>
                  <a:pt x="249617" y="832734"/>
                </a:lnTo>
                <a:lnTo>
                  <a:pt x="203130" y="829500"/>
                </a:lnTo>
                <a:lnTo>
                  <a:pt x="156321" y="828424"/>
                </a:lnTo>
                <a:lnTo>
                  <a:pt x="108960" y="830261"/>
                </a:lnTo>
                <a:lnTo>
                  <a:pt x="60817" y="835766"/>
                </a:lnTo>
                <a:lnTo>
                  <a:pt x="11664" y="845694"/>
                </a:lnTo>
                <a:lnTo>
                  <a:pt x="3626" y="800560"/>
                </a:lnTo>
                <a:lnTo>
                  <a:pt x="109" y="757580"/>
                </a:lnTo>
                <a:lnTo>
                  <a:pt x="0" y="715004"/>
                </a:lnTo>
                <a:lnTo>
                  <a:pt x="2187" y="671077"/>
                </a:lnTo>
                <a:lnTo>
                  <a:pt x="5558" y="624049"/>
                </a:lnTo>
                <a:lnTo>
                  <a:pt x="9003" y="572166"/>
                </a:lnTo>
                <a:lnTo>
                  <a:pt x="11409" y="513675"/>
                </a:lnTo>
                <a:lnTo>
                  <a:pt x="11664" y="446826"/>
                </a:lnTo>
                <a:lnTo>
                  <a:pt x="11434" y="386156"/>
                </a:lnTo>
                <a:lnTo>
                  <a:pt x="12571" y="330836"/>
                </a:lnTo>
                <a:lnTo>
                  <a:pt x="14514" y="279929"/>
                </a:lnTo>
                <a:lnTo>
                  <a:pt x="16702" y="232500"/>
                </a:lnTo>
                <a:lnTo>
                  <a:pt x="18573" y="187610"/>
                </a:lnTo>
                <a:lnTo>
                  <a:pt x="19566" y="144326"/>
                </a:lnTo>
                <a:lnTo>
                  <a:pt x="19120" y="101709"/>
                </a:lnTo>
                <a:lnTo>
                  <a:pt x="16673" y="58824"/>
                </a:lnTo>
                <a:lnTo>
                  <a:pt x="11664" y="14733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945507" y="5560567"/>
            <a:ext cx="1525270" cy="752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95"/>
              </a:spcBef>
            </a:pPr>
            <a:r>
              <a:rPr sz="1600" spc="-85" dirty="0">
                <a:latin typeface="Times New Roman"/>
                <a:cs typeface="Times New Roman"/>
              </a:rPr>
              <a:t>к</a:t>
            </a:r>
            <a:r>
              <a:rPr sz="1600" spc="-5" dirty="0">
                <a:latin typeface="Times New Roman"/>
                <a:cs typeface="Times New Roman"/>
              </a:rPr>
              <a:t>орре</a:t>
            </a:r>
            <a:r>
              <a:rPr sz="1600" spc="-30" dirty="0">
                <a:latin typeface="Times New Roman"/>
                <a:cs typeface="Times New Roman"/>
              </a:rPr>
              <a:t>к</a:t>
            </a:r>
            <a:r>
              <a:rPr sz="1600" spc="-5" dirty="0">
                <a:latin typeface="Times New Roman"/>
                <a:cs typeface="Times New Roman"/>
              </a:rPr>
              <a:t>ти</a:t>
            </a:r>
            <a:r>
              <a:rPr sz="1600" spc="-30" dirty="0">
                <a:latin typeface="Times New Roman"/>
                <a:cs typeface="Times New Roman"/>
              </a:rPr>
              <a:t>р</a:t>
            </a:r>
            <a:r>
              <a:rPr sz="1600" spc="-15" dirty="0">
                <a:latin typeface="Times New Roman"/>
                <a:cs typeface="Times New Roman"/>
              </a:rPr>
              <a:t>у</a:t>
            </a:r>
            <a:r>
              <a:rPr sz="1600" spc="-10" dirty="0">
                <a:latin typeface="Times New Roman"/>
                <a:cs typeface="Times New Roman"/>
              </a:rPr>
              <a:t>ю</a:t>
            </a:r>
            <a:r>
              <a:rPr sz="1600" spc="-15" dirty="0">
                <a:latin typeface="Times New Roman"/>
                <a:cs typeface="Times New Roman"/>
              </a:rPr>
              <a:t>щ</a:t>
            </a:r>
            <a:r>
              <a:rPr sz="1600" spc="-10" dirty="0">
                <a:latin typeface="Times New Roman"/>
                <a:cs typeface="Times New Roman"/>
              </a:rPr>
              <a:t>ий  </a:t>
            </a:r>
            <a:r>
              <a:rPr sz="1600" spc="-5" dirty="0">
                <a:latin typeface="Times New Roman"/>
                <a:cs typeface="Times New Roman"/>
              </a:rPr>
              <a:t>финансовый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ts val="1885"/>
              </a:lnSpc>
            </a:pPr>
            <a:r>
              <a:rPr sz="1600" spc="-15" dirty="0">
                <a:latin typeface="Times New Roman"/>
                <a:cs typeface="Times New Roman"/>
              </a:rPr>
              <a:t>аннулирующий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166108" y="5144134"/>
            <a:ext cx="700405" cy="804545"/>
          </a:xfrm>
          <a:custGeom>
            <a:avLst/>
            <a:gdLst/>
            <a:ahLst/>
            <a:cxnLst/>
            <a:rect l="l" t="t" r="r" b="b"/>
            <a:pathLst>
              <a:path w="700404" h="804545">
                <a:moveTo>
                  <a:pt x="700024" y="803960"/>
                </a:moveTo>
                <a:lnTo>
                  <a:pt x="689305" y="759485"/>
                </a:lnTo>
                <a:lnTo>
                  <a:pt x="680085" y="721131"/>
                </a:lnTo>
                <a:lnTo>
                  <a:pt x="655777" y="741603"/>
                </a:lnTo>
                <a:lnTo>
                  <a:pt x="31242" y="0"/>
                </a:lnTo>
                <a:lnTo>
                  <a:pt x="21463" y="8128"/>
                </a:lnTo>
                <a:lnTo>
                  <a:pt x="643382" y="746696"/>
                </a:lnTo>
                <a:lnTo>
                  <a:pt x="638822" y="755878"/>
                </a:lnTo>
                <a:lnTo>
                  <a:pt x="630834" y="762609"/>
                </a:lnTo>
                <a:lnTo>
                  <a:pt x="5588" y="452526"/>
                </a:lnTo>
                <a:lnTo>
                  <a:pt x="0" y="463905"/>
                </a:lnTo>
                <a:lnTo>
                  <a:pt x="628929" y="775804"/>
                </a:lnTo>
                <a:lnTo>
                  <a:pt x="614807" y="804240"/>
                </a:lnTo>
                <a:lnTo>
                  <a:pt x="700024" y="8039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863" y="129533"/>
            <a:ext cx="8438388" cy="114605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4589" y="370205"/>
            <a:ext cx="59734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Электронные</a:t>
            </a:r>
            <a:r>
              <a:rPr sz="4400" spc="-114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документы</a:t>
            </a:r>
            <a:endParaRPr sz="44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3817" y="2046859"/>
            <a:ext cx="1386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составленные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3817" y="2321178"/>
            <a:ext cx="22193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05990" algn="l"/>
              </a:tabLst>
            </a:pPr>
            <a:r>
              <a:rPr sz="1800" dirty="0">
                <a:latin typeface="Calibri"/>
                <a:cs typeface="Calibri"/>
              </a:rPr>
              <a:t>в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>
                <a:latin typeface="Calibri"/>
                <a:cs typeface="Calibri"/>
              </a:rPr>
              <a:t>электронном</a:t>
            </a:r>
            <a:r>
              <a:rPr sz="1800">
                <a:latin typeface="Calibri"/>
                <a:cs typeface="Calibri"/>
              </a:rPr>
              <a:t> </a:t>
            </a:r>
            <a:r>
              <a:rPr sz="1800" smtClean="0">
                <a:latin typeface="Calibri"/>
                <a:cs typeface="Calibri"/>
              </a:rPr>
              <a:t>виде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6593" y="2028375"/>
            <a:ext cx="4054475" cy="752475"/>
          </a:xfrm>
          <a:custGeom>
            <a:avLst/>
            <a:gdLst/>
            <a:ahLst/>
            <a:cxnLst/>
            <a:rect l="l" t="t" r="r" b="b"/>
            <a:pathLst>
              <a:path w="4054475" h="752475">
                <a:moveTo>
                  <a:pt x="12920" y="23817"/>
                </a:moveTo>
                <a:lnTo>
                  <a:pt x="69382" y="24372"/>
                </a:lnTo>
                <a:lnTo>
                  <a:pt x="125959" y="26889"/>
                </a:lnTo>
                <a:lnTo>
                  <a:pt x="182032" y="30586"/>
                </a:lnTo>
                <a:lnTo>
                  <a:pt x="236980" y="34680"/>
                </a:lnTo>
                <a:lnTo>
                  <a:pt x="290183" y="38390"/>
                </a:lnTo>
                <a:lnTo>
                  <a:pt x="341022" y="40934"/>
                </a:lnTo>
                <a:lnTo>
                  <a:pt x="388877" y="41531"/>
                </a:lnTo>
                <a:lnTo>
                  <a:pt x="433127" y="39398"/>
                </a:lnTo>
                <a:lnTo>
                  <a:pt x="473153" y="33754"/>
                </a:lnTo>
                <a:lnTo>
                  <a:pt x="508334" y="23817"/>
                </a:lnTo>
                <a:lnTo>
                  <a:pt x="537884" y="16043"/>
                </a:lnTo>
                <a:lnTo>
                  <a:pt x="572030" y="12695"/>
                </a:lnTo>
                <a:lnTo>
                  <a:pt x="610401" y="12869"/>
                </a:lnTo>
                <a:lnTo>
                  <a:pt x="652623" y="15660"/>
                </a:lnTo>
                <a:lnTo>
                  <a:pt x="698325" y="20167"/>
                </a:lnTo>
                <a:lnTo>
                  <a:pt x="747134" y="25484"/>
                </a:lnTo>
                <a:lnTo>
                  <a:pt x="798678" y="30708"/>
                </a:lnTo>
                <a:lnTo>
                  <a:pt x="852585" y="34936"/>
                </a:lnTo>
                <a:lnTo>
                  <a:pt x="908483" y="37265"/>
                </a:lnTo>
                <a:lnTo>
                  <a:pt x="965998" y="36790"/>
                </a:lnTo>
                <a:lnTo>
                  <a:pt x="1024759" y="32609"/>
                </a:lnTo>
                <a:lnTo>
                  <a:pt x="1084394" y="23817"/>
                </a:lnTo>
                <a:lnTo>
                  <a:pt x="1148097" y="14296"/>
                </a:lnTo>
                <a:lnTo>
                  <a:pt x="1208506" y="9833"/>
                </a:lnTo>
                <a:lnTo>
                  <a:pt x="1265719" y="9376"/>
                </a:lnTo>
                <a:lnTo>
                  <a:pt x="1319835" y="11874"/>
                </a:lnTo>
                <a:lnTo>
                  <a:pt x="1370951" y="16277"/>
                </a:lnTo>
                <a:lnTo>
                  <a:pt x="1419166" y="21532"/>
                </a:lnTo>
                <a:lnTo>
                  <a:pt x="1464579" y="26590"/>
                </a:lnTo>
                <a:lnTo>
                  <a:pt x="1507287" y="30398"/>
                </a:lnTo>
                <a:lnTo>
                  <a:pt x="1547389" y="31906"/>
                </a:lnTo>
                <a:lnTo>
                  <a:pt x="1584984" y="30063"/>
                </a:lnTo>
                <a:lnTo>
                  <a:pt x="1620169" y="23817"/>
                </a:lnTo>
                <a:lnTo>
                  <a:pt x="1651337" y="18410"/>
                </a:lnTo>
                <a:lnTo>
                  <a:pt x="1687045" y="16541"/>
                </a:lnTo>
                <a:lnTo>
                  <a:pt x="1726932" y="17490"/>
                </a:lnTo>
                <a:lnTo>
                  <a:pt x="1770641" y="20539"/>
                </a:lnTo>
                <a:lnTo>
                  <a:pt x="1817813" y="24968"/>
                </a:lnTo>
                <a:lnTo>
                  <a:pt x="1868091" y="30059"/>
                </a:lnTo>
                <a:lnTo>
                  <a:pt x="1921116" y="35092"/>
                </a:lnTo>
                <a:lnTo>
                  <a:pt x="1976529" y="39348"/>
                </a:lnTo>
                <a:lnTo>
                  <a:pt x="2033973" y="42109"/>
                </a:lnTo>
                <a:lnTo>
                  <a:pt x="2093088" y="42655"/>
                </a:lnTo>
                <a:lnTo>
                  <a:pt x="2153518" y="40268"/>
                </a:lnTo>
                <a:lnTo>
                  <a:pt x="2214903" y="34228"/>
                </a:lnTo>
                <a:lnTo>
                  <a:pt x="2276886" y="23817"/>
                </a:lnTo>
                <a:lnTo>
                  <a:pt x="2338111" y="13472"/>
                </a:lnTo>
                <a:lnTo>
                  <a:pt x="2397397" y="7610"/>
                </a:lnTo>
                <a:lnTo>
                  <a:pt x="2454646" y="5478"/>
                </a:lnTo>
                <a:lnTo>
                  <a:pt x="2509757" y="6324"/>
                </a:lnTo>
                <a:lnTo>
                  <a:pt x="2562632" y="9395"/>
                </a:lnTo>
                <a:lnTo>
                  <a:pt x="2613171" y="13940"/>
                </a:lnTo>
                <a:lnTo>
                  <a:pt x="2661276" y="19206"/>
                </a:lnTo>
                <a:lnTo>
                  <a:pt x="2706846" y="24441"/>
                </a:lnTo>
                <a:lnTo>
                  <a:pt x="2749783" y="28892"/>
                </a:lnTo>
                <a:lnTo>
                  <a:pt x="2789988" y="31808"/>
                </a:lnTo>
                <a:lnTo>
                  <a:pt x="2827362" y="32435"/>
                </a:lnTo>
                <a:lnTo>
                  <a:pt x="2861804" y="30022"/>
                </a:lnTo>
                <a:lnTo>
                  <a:pt x="2893217" y="23817"/>
                </a:lnTo>
                <a:lnTo>
                  <a:pt x="2924255" y="17882"/>
                </a:lnTo>
                <a:lnTo>
                  <a:pt x="2957699" y="16190"/>
                </a:lnTo>
                <a:lnTo>
                  <a:pt x="2993637" y="17855"/>
                </a:lnTo>
                <a:lnTo>
                  <a:pt x="3032159" y="21988"/>
                </a:lnTo>
                <a:lnTo>
                  <a:pt x="3073351" y="27701"/>
                </a:lnTo>
                <a:lnTo>
                  <a:pt x="3117304" y="34108"/>
                </a:lnTo>
                <a:lnTo>
                  <a:pt x="3164105" y="40321"/>
                </a:lnTo>
                <a:lnTo>
                  <a:pt x="3213842" y="45452"/>
                </a:lnTo>
                <a:lnTo>
                  <a:pt x="3266605" y="48614"/>
                </a:lnTo>
                <a:lnTo>
                  <a:pt x="3322481" y="48919"/>
                </a:lnTo>
                <a:lnTo>
                  <a:pt x="3381559" y="45479"/>
                </a:lnTo>
                <a:lnTo>
                  <a:pt x="3443927" y="37408"/>
                </a:lnTo>
                <a:lnTo>
                  <a:pt x="3509675" y="23817"/>
                </a:lnTo>
                <a:lnTo>
                  <a:pt x="3567737" y="11120"/>
                </a:lnTo>
                <a:lnTo>
                  <a:pt x="3617552" y="3436"/>
                </a:lnTo>
                <a:lnTo>
                  <a:pt x="3660419" y="0"/>
                </a:lnTo>
                <a:lnTo>
                  <a:pt x="3697640" y="46"/>
                </a:lnTo>
                <a:lnTo>
                  <a:pt x="3730514" y="2810"/>
                </a:lnTo>
                <a:lnTo>
                  <a:pt x="3760342" y="7528"/>
                </a:lnTo>
                <a:lnTo>
                  <a:pt x="3788424" y="13434"/>
                </a:lnTo>
                <a:lnTo>
                  <a:pt x="3816061" y="19765"/>
                </a:lnTo>
                <a:lnTo>
                  <a:pt x="3844553" y="25754"/>
                </a:lnTo>
                <a:lnTo>
                  <a:pt x="3875201" y="30637"/>
                </a:lnTo>
                <a:lnTo>
                  <a:pt x="3909306" y="33650"/>
                </a:lnTo>
                <a:lnTo>
                  <a:pt x="3948167" y="34027"/>
                </a:lnTo>
                <a:lnTo>
                  <a:pt x="3993085" y="31004"/>
                </a:lnTo>
                <a:lnTo>
                  <a:pt x="4045361" y="23817"/>
                </a:lnTo>
                <a:lnTo>
                  <a:pt x="4053122" y="55114"/>
                </a:lnTo>
                <a:lnTo>
                  <a:pt x="4054398" y="91198"/>
                </a:lnTo>
                <a:lnTo>
                  <a:pt x="4051321" y="131652"/>
                </a:lnTo>
                <a:lnTo>
                  <a:pt x="4046027" y="176058"/>
                </a:lnTo>
                <a:lnTo>
                  <a:pt x="4040650" y="224000"/>
                </a:lnTo>
                <a:lnTo>
                  <a:pt x="4037324" y="275062"/>
                </a:lnTo>
                <a:lnTo>
                  <a:pt x="4038183" y="328827"/>
                </a:lnTo>
                <a:lnTo>
                  <a:pt x="4045361" y="384878"/>
                </a:lnTo>
                <a:lnTo>
                  <a:pt x="4052237" y="437286"/>
                </a:lnTo>
                <a:lnTo>
                  <a:pt x="4052362" y="482076"/>
                </a:lnTo>
                <a:lnTo>
                  <a:pt x="4048129" y="521765"/>
                </a:lnTo>
                <a:lnTo>
                  <a:pt x="4041932" y="558868"/>
                </a:lnTo>
                <a:lnTo>
                  <a:pt x="4036163" y="595899"/>
                </a:lnTo>
                <a:lnTo>
                  <a:pt x="4033216" y="635373"/>
                </a:lnTo>
                <a:lnTo>
                  <a:pt x="4035484" y="679807"/>
                </a:lnTo>
                <a:lnTo>
                  <a:pt x="4045361" y="731715"/>
                </a:lnTo>
                <a:lnTo>
                  <a:pt x="4003745" y="737163"/>
                </a:lnTo>
                <a:lnTo>
                  <a:pt x="3957004" y="738103"/>
                </a:lnTo>
                <a:lnTo>
                  <a:pt x="3906400" y="735771"/>
                </a:lnTo>
                <a:lnTo>
                  <a:pt x="3853194" y="731404"/>
                </a:lnTo>
                <a:lnTo>
                  <a:pt x="3798647" y="726238"/>
                </a:lnTo>
                <a:lnTo>
                  <a:pt x="3744020" y="721510"/>
                </a:lnTo>
                <a:lnTo>
                  <a:pt x="3690574" y="718457"/>
                </a:lnTo>
                <a:lnTo>
                  <a:pt x="3639570" y="718316"/>
                </a:lnTo>
                <a:lnTo>
                  <a:pt x="3592270" y="722323"/>
                </a:lnTo>
                <a:lnTo>
                  <a:pt x="3549934" y="731715"/>
                </a:lnTo>
                <a:lnTo>
                  <a:pt x="3513778" y="739864"/>
                </a:lnTo>
                <a:lnTo>
                  <a:pt x="3471772" y="743991"/>
                </a:lnTo>
                <a:lnTo>
                  <a:pt x="3425025" y="744859"/>
                </a:lnTo>
                <a:lnTo>
                  <a:pt x="3374645" y="743229"/>
                </a:lnTo>
                <a:lnTo>
                  <a:pt x="3321742" y="739864"/>
                </a:lnTo>
                <a:lnTo>
                  <a:pt x="3267422" y="735525"/>
                </a:lnTo>
                <a:lnTo>
                  <a:pt x="3212796" y="730974"/>
                </a:lnTo>
                <a:lnTo>
                  <a:pt x="3158971" y="726973"/>
                </a:lnTo>
                <a:lnTo>
                  <a:pt x="3107057" y="724285"/>
                </a:lnTo>
                <a:lnTo>
                  <a:pt x="3058161" y="723671"/>
                </a:lnTo>
                <a:lnTo>
                  <a:pt x="3013394" y="725894"/>
                </a:lnTo>
                <a:lnTo>
                  <a:pt x="2973862" y="731715"/>
                </a:lnTo>
                <a:lnTo>
                  <a:pt x="2937753" y="736978"/>
                </a:lnTo>
                <a:lnTo>
                  <a:pt x="2897253" y="738712"/>
                </a:lnTo>
                <a:lnTo>
                  <a:pt x="2852906" y="737640"/>
                </a:lnTo>
                <a:lnTo>
                  <a:pt x="2805254" y="734487"/>
                </a:lnTo>
                <a:lnTo>
                  <a:pt x="2754838" y="729974"/>
                </a:lnTo>
                <a:lnTo>
                  <a:pt x="2702202" y="724824"/>
                </a:lnTo>
                <a:lnTo>
                  <a:pt x="2647888" y="719762"/>
                </a:lnTo>
                <a:lnTo>
                  <a:pt x="2592439" y="715511"/>
                </a:lnTo>
                <a:lnTo>
                  <a:pt x="2536397" y="712792"/>
                </a:lnTo>
                <a:lnTo>
                  <a:pt x="2480303" y="712330"/>
                </a:lnTo>
                <a:lnTo>
                  <a:pt x="2424702" y="714848"/>
                </a:lnTo>
                <a:lnTo>
                  <a:pt x="2370135" y="721068"/>
                </a:lnTo>
                <a:lnTo>
                  <a:pt x="2317145" y="731715"/>
                </a:lnTo>
                <a:lnTo>
                  <a:pt x="2252914" y="744817"/>
                </a:lnTo>
                <a:lnTo>
                  <a:pt x="2194949" y="751051"/>
                </a:lnTo>
                <a:lnTo>
                  <a:pt x="2142462" y="751901"/>
                </a:lnTo>
                <a:lnTo>
                  <a:pt x="2094663" y="748851"/>
                </a:lnTo>
                <a:lnTo>
                  <a:pt x="2050762" y="743383"/>
                </a:lnTo>
                <a:lnTo>
                  <a:pt x="2009970" y="736982"/>
                </a:lnTo>
                <a:lnTo>
                  <a:pt x="1971498" y="731131"/>
                </a:lnTo>
                <a:lnTo>
                  <a:pt x="1934556" y="727313"/>
                </a:lnTo>
                <a:lnTo>
                  <a:pt x="1898354" y="727014"/>
                </a:lnTo>
                <a:lnTo>
                  <a:pt x="1862104" y="731715"/>
                </a:lnTo>
                <a:lnTo>
                  <a:pt x="1821876" y="737061"/>
                </a:lnTo>
                <a:lnTo>
                  <a:pt x="1775332" y="738408"/>
                </a:lnTo>
                <a:lnTo>
                  <a:pt x="1724064" y="736811"/>
                </a:lnTo>
                <a:lnTo>
                  <a:pt x="1669663" y="733324"/>
                </a:lnTo>
                <a:lnTo>
                  <a:pt x="1613723" y="729000"/>
                </a:lnTo>
                <a:lnTo>
                  <a:pt x="1557837" y="724893"/>
                </a:lnTo>
                <a:lnTo>
                  <a:pt x="1503597" y="722058"/>
                </a:lnTo>
                <a:lnTo>
                  <a:pt x="1452595" y="721547"/>
                </a:lnTo>
                <a:lnTo>
                  <a:pt x="1406424" y="724414"/>
                </a:lnTo>
                <a:lnTo>
                  <a:pt x="1366677" y="731715"/>
                </a:lnTo>
                <a:lnTo>
                  <a:pt x="1329944" y="738480"/>
                </a:lnTo>
                <a:lnTo>
                  <a:pt x="1291475" y="739981"/>
                </a:lnTo>
                <a:lnTo>
                  <a:pt x="1250855" y="737627"/>
                </a:lnTo>
                <a:lnTo>
                  <a:pt x="1207667" y="732830"/>
                </a:lnTo>
                <a:lnTo>
                  <a:pt x="1161492" y="727000"/>
                </a:lnTo>
                <a:lnTo>
                  <a:pt x="1111916" y="721547"/>
                </a:lnTo>
                <a:lnTo>
                  <a:pt x="1058520" y="717881"/>
                </a:lnTo>
                <a:lnTo>
                  <a:pt x="1000888" y="717414"/>
                </a:lnTo>
                <a:lnTo>
                  <a:pt x="938604" y="721555"/>
                </a:lnTo>
                <a:lnTo>
                  <a:pt x="871250" y="731715"/>
                </a:lnTo>
                <a:lnTo>
                  <a:pt x="830906" y="737708"/>
                </a:lnTo>
                <a:lnTo>
                  <a:pt x="787899" y="740804"/>
                </a:lnTo>
                <a:lnTo>
                  <a:pt x="742567" y="741416"/>
                </a:lnTo>
                <a:lnTo>
                  <a:pt x="695247" y="739954"/>
                </a:lnTo>
                <a:lnTo>
                  <a:pt x="646276" y="736827"/>
                </a:lnTo>
                <a:lnTo>
                  <a:pt x="595992" y="732448"/>
                </a:lnTo>
                <a:lnTo>
                  <a:pt x="544732" y="727228"/>
                </a:lnTo>
                <a:lnTo>
                  <a:pt x="492833" y="721576"/>
                </a:lnTo>
                <a:lnTo>
                  <a:pt x="440632" y="715903"/>
                </a:lnTo>
                <a:lnTo>
                  <a:pt x="388468" y="710621"/>
                </a:lnTo>
                <a:lnTo>
                  <a:pt x="336676" y="706140"/>
                </a:lnTo>
                <a:lnTo>
                  <a:pt x="285595" y="702872"/>
                </a:lnTo>
                <a:lnTo>
                  <a:pt x="235562" y="701226"/>
                </a:lnTo>
                <a:lnTo>
                  <a:pt x="186914" y="701613"/>
                </a:lnTo>
                <a:lnTo>
                  <a:pt x="139989" y="704445"/>
                </a:lnTo>
                <a:lnTo>
                  <a:pt x="95123" y="710132"/>
                </a:lnTo>
                <a:lnTo>
                  <a:pt x="52654" y="719085"/>
                </a:lnTo>
                <a:lnTo>
                  <a:pt x="12920" y="731715"/>
                </a:lnTo>
                <a:lnTo>
                  <a:pt x="1836" y="686676"/>
                </a:lnTo>
                <a:lnTo>
                  <a:pt x="0" y="635495"/>
                </a:lnTo>
                <a:lnTo>
                  <a:pt x="4079" y="580955"/>
                </a:lnTo>
                <a:lnTo>
                  <a:pt x="10742" y="525840"/>
                </a:lnTo>
                <a:lnTo>
                  <a:pt x="16658" y="472933"/>
                </a:lnTo>
                <a:lnTo>
                  <a:pt x="18495" y="425017"/>
                </a:lnTo>
                <a:lnTo>
                  <a:pt x="12920" y="384878"/>
                </a:lnTo>
                <a:lnTo>
                  <a:pt x="6792" y="343857"/>
                </a:lnTo>
                <a:lnTo>
                  <a:pt x="7336" y="293769"/>
                </a:lnTo>
                <a:lnTo>
                  <a:pt x="11775" y="237944"/>
                </a:lnTo>
                <a:lnTo>
                  <a:pt x="17331" y="179708"/>
                </a:lnTo>
                <a:lnTo>
                  <a:pt x="21226" y="122389"/>
                </a:lnTo>
                <a:lnTo>
                  <a:pt x="20681" y="69316"/>
                </a:lnTo>
                <a:lnTo>
                  <a:pt x="12920" y="23817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8267" y="2076399"/>
            <a:ext cx="347281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Times New Roman"/>
                <a:cs typeface="Times New Roman"/>
              </a:rPr>
              <a:t>Первичные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учетные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документы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Регистры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бухгалтерского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учета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53103" y="4259344"/>
            <a:ext cx="5492750" cy="1542415"/>
            <a:chOff x="153103" y="4259344"/>
            <a:chExt cx="5492750" cy="1542415"/>
          </a:xfrm>
        </p:grpSpPr>
        <p:sp>
          <p:nvSpPr>
            <p:cNvPr id="9" name="object 9"/>
            <p:cNvSpPr/>
            <p:nvPr/>
          </p:nvSpPr>
          <p:spPr>
            <a:xfrm>
              <a:off x="167258" y="4275271"/>
              <a:ext cx="5457825" cy="1520825"/>
            </a:xfrm>
            <a:custGeom>
              <a:avLst/>
              <a:gdLst/>
              <a:ahLst/>
              <a:cxnLst/>
              <a:rect l="l" t="t" r="r" b="b"/>
              <a:pathLst>
                <a:path w="5457825" h="1520825">
                  <a:moveTo>
                    <a:pt x="4472338" y="0"/>
                  </a:moveTo>
                  <a:lnTo>
                    <a:pt x="4423536" y="224"/>
                  </a:lnTo>
                  <a:lnTo>
                    <a:pt x="4368718" y="5636"/>
                  </a:lnTo>
                  <a:lnTo>
                    <a:pt x="4306062" y="17836"/>
                  </a:lnTo>
                  <a:lnTo>
                    <a:pt x="4258768" y="27329"/>
                  </a:lnTo>
                  <a:lnTo>
                    <a:pt x="4216691" y="32247"/>
                  </a:lnTo>
                  <a:lnTo>
                    <a:pt x="4178375" y="33445"/>
                  </a:lnTo>
                  <a:lnTo>
                    <a:pt x="4142363" y="31778"/>
                  </a:lnTo>
                  <a:lnTo>
                    <a:pt x="4107200" y="28100"/>
                  </a:lnTo>
                  <a:lnTo>
                    <a:pt x="4033595" y="18129"/>
                  </a:lnTo>
                  <a:lnTo>
                    <a:pt x="3992240" y="13546"/>
                  </a:lnTo>
                  <a:lnTo>
                    <a:pt x="3945910" y="10371"/>
                  </a:lnTo>
                  <a:lnTo>
                    <a:pt x="3893147" y="9457"/>
                  </a:lnTo>
                  <a:lnTo>
                    <a:pt x="3832497" y="11661"/>
                  </a:lnTo>
                  <a:lnTo>
                    <a:pt x="3695419" y="23688"/>
                  </a:lnTo>
                  <a:lnTo>
                    <a:pt x="3632642" y="26100"/>
                  </a:lnTo>
                  <a:lnTo>
                    <a:pt x="3573766" y="25744"/>
                  </a:lnTo>
                  <a:lnTo>
                    <a:pt x="3518386" y="23292"/>
                  </a:lnTo>
                  <a:lnTo>
                    <a:pt x="3466095" y="19418"/>
                  </a:lnTo>
                  <a:lnTo>
                    <a:pt x="3416490" y="14791"/>
                  </a:lnTo>
                  <a:lnTo>
                    <a:pt x="3369163" y="10086"/>
                  </a:lnTo>
                  <a:lnTo>
                    <a:pt x="3323710" y="5974"/>
                  </a:lnTo>
                  <a:lnTo>
                    <a:pt x="3279724" y="3127"/>
                  </a:lnTo>
                  <a:lnTo>
                    <a:pt x="3236802" y="2218"/>
                  </a:lnTo>
                  <a:lnTo>
                    <a:pt x="3194537" y="3918"/>
                  </a:lnTo>
                  <a:lnTo>
                    <a:pt x="3152524" y="8900"/>
                  </a:lnTo>
                  <a:lnTo>
                    <a:pt x="3110357" y="17836"/>
                  </a:lnTo>
                  <a:lnTo>
                    <a:pt x="3065339" y="27103"/>
                  </a:lnTo>
                  <a:lnTo>
                    <a:pt x="3015772" y="32967"/>
                  </a:lnTo>
                  <a:lnTo>
                    <a:pt x="2962663" y="35936"/>
                  </a:lnTo>
                  <a:lnTo>
                    <a:pt x="2907017" y="36515"/>
                  </a:lnTo>
                  <a:lnTo>
                    <a:pt x="2849841" y="35212"/>
                  </a:lnTo>
                  <a:lnTo>
                    <a:pt x="2792141" y="32534"/>
                  </a:lnTo>
                  <a:lnTo>
                    <a:pt x="2734923" y="28987"/>
                  </a:lnTo>
                  <a:lnTo>
                    <a:pt x="2625958" y="21313"/>
                  </a:lnTo>
                  <a:lnTo>
                    <a:pt x="2576223" y="18200"/>
                  </a:lnTo>
                  <a:lnTo>
                    <a:pt x="2530995" y="16245"/>
                  </a:lnTo>
                  <a:lnTo>
                    <a:pt x="2491280" y="15955"/>
                  </a:lnTo>
                  <a:lnTo>
                    <a:pt x="2458085" y="17836"/>
                  </a:lnTo>
                  <a:lnTo>
                    <a:pt x="2413435" y="21206"/>
                  </a:lnTo>
                  <a:lnTo>
                    <a:pt x="2373755" y="21747"/>
                  </a:lnTo>
                  <a:lnTo>
                    <a:pt x="2336143" y="20392"/>
                  </a:lnTo>
                  <a:lnTo>
                    <a:pt x="2255523" y="15726"/>
                  </a:lnTo>
                  <a:lnTo>
                    <a:pt x="2206714" y="14282"/>
                  </a:lnTo>
                  <a:lnTo>
                    <a:pt x="2148371" y="14674"/>
                  </a:lnTo>
                  <a:lnTo>
                    <a:pt x="2077593" y="17836"/>
                  </a:lnTo>
                  <a:lnTo>
                    <a:pt x="2018934" y="19996"/>
                  </a:lnTo>
                  <a:lnTo>
                    <a:pt x="1966586" y="19360"/>
                  </a:lnTo>
                  <a:lnTo>
                    <a:pt x="1918994" y="16796"/>
                  </a:lnTo>
                  <a:lnTo>
                    <a:pt x="1874604" y="13173"/>
                  </a:lnTo>
                  <a:lnTo>
                    <a:pt x="1831864" y="9359"/>
                  </a:lnTo>
                  <a:lnTo>
                    <a:pt x="1789218" y="6223"/>
                  </a:lnTo>
                  <a:lnTo>
                    <a:pt x="1745115" y="4634"/>
                  </a:lnTo>
                  <a:lnTo>
                    <a:pt x="1697999" y="5461"/>
                  </a:lnTo>
                  <a:lnTo>
                    <a:pt x="1646317" y="9572"/>
                  </a:lnTo>
                  <a:lnTo>
                    <a:pt x="1588516" y="17836"/>
                  </a:lnTo>
                  <a:lnTo>
                    <a:pt x="1529926" y="25935"/>
                  </a:lnTo>
                  <a:lnTo>
                    <a:pt x="1476288" y="29626"/>
                  </a:lnTo>
                  <a:lnTo>
                    <a:pt x="1426552" y="29885"/>
                  </a:lnTo>
                  <a:lnTo>
                    <a:pt x="1379665" y="27693"/>
                  </a:lnTo>
                  <a:lnTo>
                    <a:pt x="1334576" y="24027"/>
                  </a:lnTo>
                  <a:lnTo>
                    <a:pt x="1290233" y="19866"/>
                  </a:lnTo>
                  <a:lnTo>
                    <a:pt x="1245584" y="16188"/>
                  </a:lnTo>
                  <a:lnTo>
                    <a:pt x="1199578" y="13971"/>
                  </a:lnTo>
                  <a:lnTo>
                    <a:pt x="1151163" y="14194"/>
                  </a:lnTo>
                  <a:lnTo>
                    <a:pt x="1099286" y="17836"/>
                  </a:lnTo>
                  <a:lnTo>
                    <a:pt x="1048581" y="22084"/>
                  </a:lnTo>
                  <a:lnTo>
                    <a:pt x="995211" y="24684"/>
                  </a:lnTo>
                  <a:lnTo>
                    <a:pt x="940152" y="25901"/>
                  </a:lnTo>
                  <a:lnTo>
                    <a:pt x="884377" y="26003"/>
                  </a:lnTo>
                  <a:lnTo>
                    <a:pt x="828861" y="25256"/>
                  </a:lnTo>
                  <a:lnTo>
                    <a:pt x="774579" y="23925"/>
                  </a:lnTo>
                  <a:lnTo>
                    <a:pt x="628878" y="19093"/>
                  </a:lnTo>
                  <a:lnTo>
                    <a:pt x="589275" y="18091"/>
                  </a:lnTo>
                  <a:lnTo>
                    <a:pt x="524320" y="17564"/>
                  </a:lnTo>
                  <a:lnTo>
                    <a:pt x="490028" y="16517"/>
                  </a:lnTo>
                  <a:lnTo>
                    <a:pt x="367622" y="11490"/>
                  </a:lnTo>
                  <a:lnTo>
                    <a:pt x="319471" y="10107"/>
                  </a:lnTo>
                  <a:lnTo>
                    <a:pt x="267225" y="9332"/>
                  </a:lnTo>
                  <a:lnTo>
                    <a:pt x="210632" y="9441"/>
                  </a:lnTo>
                  <a:lnTo>
                    <a:pt x="149441" y="10710"/>
                  </a:lnTo>
                  <a:lnTo>
                    <a:pt x="83399" y="13416"/>
                  </a:lnTo>
                  <a:lnTo>
                    <a:pt x="12255" y="17836"/>
                  </a:lnTo>
                  <a:lnTo>
                    <a:pt x="16777" y="74104"/>
                  </a:lnTo>
                  <a:lnTo>
                    <a:pt x="16806" y="129259"/>
                  </a:lnTo>
                  <a:lnTo>
                    <a:pt x="13785" y="183261"/>
                  </a:lnTo>
                  <a:lnTo>
                    <a:pt x="9153" y="236067"/>
                  </a:lnTo>
                  <a:lnTo>
                    <a:pt x="4351" y="287638"/>
                  </a:lnTo>
                  <a:lnTo>
                    <a:pt x="820" y="337932"/>
                  </a:lnTo>
                  <a:lnTo>
                    <a:pt x="0" y="386910"/>
                  </a:lnTo>
                  <a:lnTo>
                    <a:pt x="3331" y="434530"/>
                  </a:lnTo>
                  <a:lnTo>
                    <a:pt x="12255" y="480751"/>
                  </a:lnTo>
                  <a:lnTo>
                    <a:pt x="21089" y="523532"/>
                  </a:lnTo>
                  <a:lnTo>
                    <a:pt x="26096" y="569649"/>
                  </a:lnTo>
                  <a:lnTo>
                    <a:pt x="27974" y="618636"/>
                  </a:lnTo>
                  <a:lnTo>
                    <a:pt x="27423" y="670026"/>
                  </a:lnTo>
                  <a:lnTo>
                    <a:pt x="25143" y="723353"/>
                  </a:lnTo>
                  <a:lnTo>
                    <a:pt x="21831" y="778150"/>
                  </a:lnTo>
                  <a:lnTo>
                    <a:pt x="18187" y="833952"/>
                  </a:lnTo>
                  <a:lnTo>
                    <a:pt x="14911" y="890292"/>
                  </a:lnTo>
                  <a:lnTo>
                    <a:pt x="12700" y="946704"/>
                  </a:lnTo>
                  <a:lnTo>
                    <a:pt x="12069" y="1057430"/>
                  </a:lnTo>
                  <a:lnTo>
                    <a:pt x="10526" y="1110368"/>
                  </a:lnTo>
                  <a:lnTo>
                    <a:pt x="8152" y="1161744"/>
                  </a:lnTo>
                  <a:lnTo>
                    <a:pt x="3002" y="1260642"/>
                  </a:lnTo>
                  <a:lnTo>
                    <a:pt x="1275" y="1308582"/>
                  </a:lnTo>
                  <a:lnTo>
                    <a:pt x="813" y="1355795"/>
                  </a:lnTo>
                  <a:lnTo>
                    <a:pt x="2140" y="1402488"/>
                  </a:lnTo>
                  <a:lnTo>
                    <a:pt x="5779" y="1448870"/>
                  </a:lnTo>
                  <a:lnTo>
                    <a:pt x="12255" y="1495151"/>
                  </a:lnTo>
                  <a:lnTo>
                    <a:pt x="56521" y="1493502"/>
                  </a:lnTo>
                  <a:lnTo>
                    <a:pt x="103730" y="1493042"/>
                  </a:lnTo>
                  <a:lnTo>
                    <a:pt x="153472" y="1493600"/>
                  </a:lnTo>
                  <a:lnTo>
                    <a:pt x="205338" y="1495009"/>
                  </a:lnTo>
                  <a:lnTo>
                    <a:pt x="258921" y="1497099"/>
                  </a:lnTo>
                  <a:lnTo>
                    <a:pt x="313810" y="1499701"/>
                  </a:lnTo>
                  <a:lnTo>
                    <a:pt x="538264" y="1511843"/>
                  </a:lnTo>
                  <a:lnTo>
                    <a:pt x="593557" y="1514467"/>
                  </a:lnTo>
                  <a:lnTo>
                    <a:pt x="647705" y="1516588"/>
                  </a:lnTo>
                  <a:lnTo>
                    <a:pt x="700298" y="1518037"/>
                  </a:lnTo>
                  <a:lnTo>
                    <a:pt x="750928" y="1518644"/>
                  </a:lnTo>
                  <a:lnTo>
                    <a:pt x="799186" y="1518241"/>
                  </a:lnTo>
                  <a:lnTo>
                    <a:pt x="844663" y="1516659"/>
                  </a:lnTo>
                  <a:lnTo>
                    <a:pt x="886950" y="1513728"/>
                  </a:lnTo>
                  <a:lnTo>
                    <a:pt x="925639" y="1509279"/>
                  </a:lnTo>
                  <a:lnTo>
                    <a:pt x="990587" y="1495151"/>
                  </a:lnTo>
                  <a:lnTo>
                    <a:pt x="1039676" y="1482897"/>
                  </a:lnTo>
                  <a:lnTo>
                    <a:pt x="1093020" y="1475525"/>
                  </a:lnTo>
                  <a:lnTo>
                    <a:pt x="1149384" y="1472239"/>
                  </a:lnTo>
                  <a:lnTo>
                    <a:pt x="1207531" y="1472243"/>
                  </a:lnTo>
                  <a:lnTo>
                    <a:pt x="1266224" y="1474740"/>
                  </a:lnTo>
                  <a:lnTo>
                    <a:pt x="1324227" y="1478934"/>
                  </a:lnTo>
                  <a:lnTo>
                    <a:pt x="1380304" y="1484030"/>
                  </a:lnTo>
                  <a:lnTo>
                    <a:pt x="1433218" y="1489230"/>
                  </a:lnTo>
                  <a:lnTo>
                    <a:pt x="1481732" y="1493738"/>
                  </a:lnTo>
                  <a:lnTo>
                    <a:pt x="1524611" y="1496759"/>
                  </a:lnTo>
                  <a:lnTo>
                    <a:pt x="1560618" y="1497495"/>
                  </a:lnTo>
                  <a:lnTo>
                    <a:pt x="1588516" y="1495151"/>
                  </a:lnTo>
                  <a:lnTo>
                    <a:pt x="1623259" y="1491739"/>
                  </a:lnTo>
                  <a:lnTo>
                    <a:pt x="1664267" y="1491816"/>
                  </a:lnTo>
                  <a:lnTo>
                    <a:pt x="1710309" y="1494253"/>
                  </a:lnTo>
                  <a:lnTo>
                    <a:pt x="1812561" y="1501686"/>
                  </a:lnTo>
                  <a:lnTo>
                    <a:pt x="1866307" y="1504422"/>
                  </a:lnTo>
                  <a:lnTo>
                    <a:pt x="1920157" y="1504998"/>
                  </a:lnTo>
                  <a:lnTo>
                    <a:pt x="1972877" y="1502284"/>
                  </a:lnTo>
                  <a:lnTo>
                    <a:pt x="2023237" y="1495151"/>
                  </a:lnTo>
                  <a:lnTo>
                    <a:pt x="2076158" y="1487358"/>
                  </a:lnTo>
                  <a:lnTo>
                    <a:pt x="2125712" y="1484835"/>
                  </a:lnTo>
                  <a:lnTo>
                    <a:pt x="2172816" y="1486060"/>
                  </a:lnTo>
                  <a:lnTo>
                    <a:pt x="2218388" y="1489512"/>
                  </a:lnTo>
                  <a:lnTo>
                    <a:pt x="2263347" y="1493668"/>
                  </a:lnTo>
                  <a:lnTo>
                    <a:pt x="2308612" y="1497008"/>
                  </a:lnTo>
                  <a:lnTo>
                    <a:pt x="2355099" y="1498009"/>
                  </a:lnTo>
                  <a:lnTo>
                    <a:pt x="2403729" y="1495151"/>
                  </a:lnTo>
                  <a:lnTo>
                    <a:pt x="2441913" y="1492673"/>
                  </a:lnTo>
                  <a:lnTo>
                    <a:pt x="2488527" y="1492027"/>
                  </a:lnTo>
                  <a:lnTo>
                    <a:pt x="2541677" y="1492797"/>
                  </a:lnTo>
                  <a:lnTo>
                    <a:pt x="2599469" y="1494569"/>
                  </a:lnTo>
                  <a:lnTo>
                    <a:pt x="2781758" y="1501761"/>
                  </a:lnTo>
                  <a:lnTo>
                    <a:pt x="2839179" y="1503403"/>
                  </a:lnTo>
                  <a:lnTo>
                    <a:pt x="2891772" y="1503977"/>
                  </a:lnTo>
                  <a:lnTo>
                    <a:pt x="2937643" y="1503069"/>
                  </a:lnTo>
                  <a:lnTo>
                    <a:pt x="2974899" y="1500265"/>
                  </a:lnTo>
                  <a:lnTo>
                    <a:pt x="3032897" y="1489050"/>
                  </a:lnTo>
                  <a:lnTo>
                    <a:pt x="3065327" y="1488650"/>
                  </a:lnTo>
                  <a:lnTo>
                    <a:pt x="3100675" y="1491972"/>
                  </a:lnTo>
                  <a:lnTo>
                    <a:pt x="3140678" y="1497037"/>
                  </a:lnTo>
                  <a:lnTo>
                    <a:pt x="3187075" y="1501866"/>
                  </a:lnTo>
                  <a:lnTo>
                    <a:pt x="3241603" y="1504480"/>
                  </a:lnTo>
                  <a:lnTo>
                    <a:pt x="3306002" y="1502902"/>
                  </a:lnTo>
                  <a:lnTo>
                    <a:pt x="3382010" y="1495151"/>
                  </a:lnTo>
                  <a:lnTo>
                    <a:pt x="3442801" y="1487913"/>
                  </a:lnTo>
                  <a:lnTo>
                    <a:pt x="3494810" y="1484133"/>
                  </a:lnTo>
                  <a:lnTo>
                    <a:pt x="3540340" y="1483116"/>
                  </a:lnTo>
                  <a:lnTo>
                    <a:pt x="3581696" y="1484171"/>
                  </a:lnTo>
                  <a:lnTo>
                    <a:pt x="3621183" y="1486602"/>
                  </a:lnTo>
                  <a:lnTo>
                    <a:pt x="3703762" y="1492823"/>
                  </a:lnTo>
                  <a:lnTo>
                    <a:pt x="3751464" y="1495226"/>
                  </a:lnTo>
                  <a:lnTo>
                    <a:pt x="3806513" y="1496233"/>
                  </a:lnTo>
                  <a:lnTo>
                    <a:pt x="3871214" y="1495151"/>
                  </a:lnTo>
                  <a:lnTo>
                    <a:pt x="3936700" y="1493452"/>
                  </a:lnTo>
                  <a:lnTo>
                    <a:pt x="3993695" y="1492884"/>
                  </a:lnTo>
                  <a:lnTo>
                    <a:pt x="4044002" y="1493165"/>
                  </a:lnTo>
                  <a:lnTo>
                    <a:pt x="4089426" y="1494011"/>
                  </a:lnTo>
                  <a:lnTo>
                    <a:pt x="4172838" y="1496272"/>
                  </a:lnTo>
                  <a:lnTo>
                    <a:pt x="4214433" y="1497121"/>
                  </a:lnTo>
                  <a:lnTo>
                    <a:pt x="4258359" y="1497405"/>
                  </a:lnTo>
                  <a:lnTo>
                    <a:pt x="4306419" y="1496843"/>
                  </a:lnTo>
                  <a:lnTo>
                    <a:pt x="4360418" y="1495151"/>
                  </a:lnTo>
                  <a:lnTo>
                    <a:pt x="4420528" y="1495115"/>
                  </a:lnTo>
                  <a:lnTo>
                    <a:pt x="4473984" y="1499089"/>
                  </a:lnTo>
                  <a:lnTo>
                    <a:pt x="4522376" y="1505359"/>
                  </a:lnTo>
                  <a:lnTo>
                    <a:pt x="4567289" y="1512208"/>
                  </a:lnTo>
                  <a:lnTo>
                    <a:pt x="4610313" y="1517924"/>
                  </a:lnTo>
                  <a:lnTo>
                    <a:pt x="4653035" y="1520791"/>
                  </a:lnTo>
                  <a:lnTo>
                    <a:pt x="4697043" y="1519094"/>
                  </a:lnTo>
                  <a:lnTo>
                    <a:pt x="4743924" y="1511119"/>
                  </a:lnTo>
                  <a:lnTo>
                    <a:pt x="4833065" y="1483178"/>
                  </a:lnTo>
                  <a:lnTo>
                    <a:pt x="4871812" y="1475311"/>
                  </a:lnTo>
                  <a:lnTo>
                    <a:pt x="4911811" y="1470974"/>
                  </a:lnTo>
                  <a:lnTo>
                    <a:pt x="4953365" y="1469592"/>
                  </a:lnTo>
                  <a:lnTo>
                    <a:pt x="4996778" y="1470589"/>
                  </a:lnTo>
                  <a:lnTo>
                    <a:pt x="5042352" y="1473390"/>
                  </a:lnTo>
                  <a:lnTo>
                    <a:pt x="5090393" y="1477418"/>
                  </a:lnTo>
                  <a:lnTo>
                    <a:pt x="5195085" y="1486857"/>
                  </a:lnTo>
                  <a:lnTo>
                    <a:pt x="5252344" y="1491117"/>
                  </a:lnTo>
                  <a:lnTo>
                    <a:pt x="5313282" y="1494303"/>
                  </a:lnTo>
                  <a:lnTo>
                    <a:pt x="5378203" y="1495839"/>
                  </a:lnTo>
                  <a:lnTo>
                    <a:pt x="5447411" y="1495151"/>
                  </a:lnTo>
                  <a:lnTo>
                    <a:pt x="5435774" y="1459240"/>
                  </a:lnTo>
                  <a:lnTo>
                    <a:pt x="5429754" y="1419904"/>
                  </a:lnTo>
                  <a:lnTo>
                    <a:pt x="5428301" y="1377488"/>
                  </a:lnTo>
                  <a:lnTo>
                    <a:pt x="5430365" y="1332338"/>
                  </a:lnTo>
                  <a:lnTo>
                    <a:pt x="5434894" y="1284797"/>
                  </a:lnTo>
                  <a:lnTo>
                    <a:pt x="5447148" y="1183927"/>
                  </a:lnTo>
                  <a:lnTo>
                    <a:pt x="5452773" y="1131286"/>
                  </a:lnTo>
                  <a:lnTo>
                    <a:pt x="5456662" y="1077636"/>
                  </a:lnTo>
                  <a:lnTo>
                    <a:pt x="5457765" y="1023321"/>
                  </a:lnTo>
                  <a:lnTo>
                    <a:pt x="5455031" y="968685"/>
                  </a:lnTo>
                  <a:lnTo>
                    <a:pt x="5447411" y="914075"/>
                  </a:lnTo>
                  <a:lnTo>
                    <a:pt x="5437272" y="844966"/>
                  </a:lnTo>
                  <a:lnTo>
                    <a:pt x="5433457" y="782428"/>
                  </a:lnTo>
                  <a:lnTo>
                    <a:pt x="5434344" y="725715"/>
                  </a:lnTo>
                  <a:lnTo>
                    <a:pt x="5438306" y="674079"/>
                  </a:lnTo>
                  <a:lnTo>
                    <a:pt x="5448963" y="583047"/>
                  </a:lnTo>
                  <a:lnTo>
                    <a:pt x="5452408" y="542157"/>
                  </a:lnTo>
                  <a:lnTo>
                    <a:pt x="5452432" y="503355"/>
                  </a:lnTo>
                  <a:lnTo>
                    <a:pt x="5447411" y="465892"/>
                  </a:lnTo>
                  <a:lnTo>
                    <a:pt x="5441457" y="425574"/>
                  </a:lnTo>
                  <a:lnTo>
                    <a:pt x="5439084" y="379567"/>
                  </a:lnTo>
                  <a:lnTo>
                    <a:pt x="5439396" y="329296"/>
                  </a:lnTo>
                  <a:lnTo>
                    <a:pt x="5441495" y="276184"/>
                  </a:lnTo>
                  <a:lnTo>
                    <a:pt x="5447467" y="167132"/>
                  </a:lnTo>
                  <a:lnTo>
                    <a:pt x="5449547" y="114038"/>
                  </a:lnTo>
                  <a:lnTo>
                    <a:pt x="5449827" y="63798"/>
                  </a:lnTo>
                  <a:lnTo>
                    <a:pt x="5447411" y="17836"/>
                  </a:lnTo>
                  <a:lnTo>
                    <a:pt x="5392179" y="26237"/>
                  </a:lnTo>
                  <a:lnTo>
                    <a:pt x="5336283" y="31685"/>
                  </a:lnTo>
                  <a:lnTo>
                    <a:pt x="5280071" y="34597"/>
                  </a:lnTo>
                  <a:lnTo>
                    <a:pt x="5223893" y="35386"/>
                  </a:lnTo>
                  <a:lnTo>
                    <a:pt x="5168099" y="34469"/>
                  </a:lnTo>
                  <a:lnTo>
                    <a:pt x="5113038" y="32258"/>
                  </a:lnTo>
                  <a:lnTo>
                    <a:pt x="5059061" y="29171"/>
                  </a:lnTo>
                  <a:lnTo>
                    <a:pt x="4907122" y="18791"/>
                  </a:lnTo>
                  <a:lnTo>
                    <a:pt x="4860973" y="16342"/>
                  </a:lnTo>
                  <a:lnTo>
                    <a:pt x="4817654" y="15090"/>
                  </a:lnTo>
                  <a:lnTo>
                    <a:pt x="4777517" y="15450"/>
                  </a:lnTo>
                  <a:lnTo>
                    <a:pt x="4740910" y="17836"/>
                  </a:lnTo>
                  <a:lnTo>
                    <a:pt x="4689919" y="20591"/>
                  </a:lnTo>
                  <a:lnTo>
                    <a:pt x="4643850" y="18919"/>
                  </a:lnTo>
                  <a:lnTo>
                    <a:pt x="4600881" y="14421"/>
                  </a:lnTo>
                  <a:lnTo>
                    <a:pt x="4559187" y="8700"/>
                  </a:lnTo>
                  <a:lnTo>
                    <a:pt x="4516947" y="3359"/>
                  </a:lnTo>
                  <a:lnTo>
                    <a:pt x="4472338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5803" y="4272044"/>
              <a:ext cx="5467350" cy="1517015"/>
            </a:xfrm>
            <a:custGeom>
              <a:avLst/>
              <a:gdLst/>
              <a:ahLst/>
              <a:cxnLst/>
              <a:rect l="l" t="t" r="r" b="b"/>
              <a:pathLst>
                <a:path w="5467350" h="1517014">
                  <a:moveTo>
                    <a:pt x="13711" y="21063"/>
                  </a:moveTo>
                  <a:lnTo>
                    <a:pt x="75166" y="13420"/>
                  </a:lnTo>
                  <a:lnTo>
                    <a:pt x="134896" y="9588"/>
                  </a:lnTo>
                  <a:lnTo>
                    <a:pt x="192673" y="8807"/>
                  </a:lnTo>
                  <a:lnTo>
                    <a:pt x="248270" y="10315"/>
                  </a:lnTo>
                  <a:lnTo>
                    <a:pt x="301458" y="13351"/>
                  </a:lnTo>
                  <a:lnTo>
                    <a:pt x="352009" y="17156"/>
                  </a:lnTo>
                  <a:lnTo>
                    <a:pt x="399695" y="20967"/>
                  </a:lnTo>
                  <a:lnTo>
                    <a:pt x="444288" y="24024"/>
                  </a:lnTo>
                  <a:lnTo>
                    <a:pt x="485561" y="25566"/>
                  </a:lnTo>
                  <a:lnTo>
                    <a:pt x="523285" y="24833"/>
                  </a:lnTo>
                  <a:lnTo>
                    <a:pt x="557233" y="21063"/>
                  </a:lnTo>
                  <a:lnTo>
                    <a:pt x="595609" y="16146"/>
                  </a:lnTo>
                  <a:lnTo>
                    <a:pt x="639570" y="13333"/>
                  </a:lnTo>
                  <a:lnTo>
                    <a:pt x="687900" y="12246"/>
                  </a:lnTo>
                  <a:lnTo>
                    <a:pt x="739384" y="12504"/>
                  </a:lnTo>
                  <a:lnTo>
                    <a:pt x="792805" y="13729"/>
                  </a:lnTo>
                  <a:lnTo>
                    <a:pt x="846947" y="15540"/>
                  </a:lnTo>
                  <a:lnTo>
                    <a:pt x="900593" y="17559"/>
                  </a:lnTo>
                  <a:lnTo>
                    <a:pt x="952528" y="19405"/>
                  </a:lnTo>
                  <a:lnTo>
                    <a:pt x="1001535" y="20700"/>
                  </a:lnTo>
                  <a:lnTo>
                    <a:pt x="1046399" y="21063"/>
                  </a:lnTo>
                  <a:lnTo>
                    <a:pt x="1086439" y="22142"/>
                  </a:lnTo>
                  <a:lnTo>
                    <a:pt x="1129309" y="25345"/>
                  </a:lnTo>
                  <a:lnTo>
                    <a:pt x="1174690" y="29891"/>
                  </a:lnTo>
                  <a:lnTo>
                    <a:pt x="1222265" y="35001"/>
                  </a:lnTo>
                  <a:lnTo>
                    <a:pt x="1271715" y="39895"/>
                  </a:lnTo>
                  <a:lnTo>
                    <a:pt x="1322722" y="43794"/>
                  </a:lnTo>
                  <a:lnTo>
                    <a:pt x="1374968" y="45918"/>
                  </a:lnTo>
                  <a:lnTo>
                    <a:pt x="1428134" y="45486"/>
                  </a:lnTo>
                  <a:lnTo>
                    <a:pt x="1481902" y="41719"/>
                  </a:lnTo>
                  <a:lnTo>
                    <a:pt x="1535954" y="33838"/>
                  </a:lnTo>
                  <a:lnTo>
                    <a:pt x="1589971" y="21063"/>
                  </a:lnTo>
                  <a:lnTo>
                    <a:pt x="1642503" y="8754"/>
                  </a:lnTo>
                  <a:lnTo>
                    <a:pt x="1692748" y="2086"/>
                  </a:lnTo>
                  <a:lnTo>
                    <a:pt x="1741260" y="0"/>
                  </a:lnTo>
                  <a:lnTo>
                    <a:pt x="1788593" y="1434"/>
                  </a:lnTo>
                  <a:lnTo>
                    <a:pt x="1835300" y="5331"/>
                  </a:lnTo>
                  <a:lnTo>
                    <a:pt x="1881935" y="10629"/>
                  </a:lnTo>
                  <a:lnTo>
                    <a:pt x="1929052" y="16270"/>
                  </a:lnTo>
                  <a:lnTo>
                    <a:pt x="1977203" y="21194"/>
                  </a:lnTo>
                  <a:lnTo>
                    <a:pt x="2026943" y="24340"/>
                  </a:lnTo>
                  <a:lnTo>
                    <a:pt x="2078826" y="24650"/>
                  </a:lnTo>
                  <a:lnTo>
                    <a:pt x="2133404" y="21063"/>
                  </a:lnTo>
                  <a:lnTo>
                    <a:pt x="2186034" y="17359"/>
                  </a:lnTo>
                  <a:lnTo>
                    <a:pt x="2240568" y="16592"/>
                  </a:lnTo>
                  <a:lnTo>
                    <a:pt x="2296284" y="18080"/>
                  </a:lnTo>
                  <a:lnTo>
                    <a:pt x="2352456" y="21148"/>
                  </a:lnTo>
                  <a:lnTo>
                    <a:pt x="2408360" y="25114"/>
                  </a:lnTo>
                  <a:lnTo>
                    <a:pt x="2463271" y="29302"/>
                  </a:lnTo>
                  <a:lnTo>
                    <a:pt x="2516465" y="33032"/>
                  </a:lnTo>
                  <a:lnTo>
                    <a:pt x="2567217" y="35626"/>
                  </a:lnTo>
                  <a:lnTo>
                    <a:pt x="2614804" y="36404"/>
                  </a:lnTo>
                  <a:lnTo>
                    <a:pt x="2658499" y="34689"/>
                  </a:lnTo>
                  <a:lnTo>
                    <a:pt x="2697580" y="29802"/>
                  </a:lnTo>
                  <a:lnTo>
                    <a:pt x="2731320" y="21063"/>
                  </a:lnTo>
                  <a:lnTo>
                    <a:pt x="2771253" y="10851"/>
                  </a:lnTo>
                  <a:lnTo>
                    <a:pt x="2816286" y="5664"/>
                  </a:lnTo>
                  <a:lnTo>
                    <a:pt x="2865256" y="4469"/>
                  </a:lnTo>
                  <a:lnTo>
                    <a:pt x="2916998" y="6231"/>
                  </a:lnTo>
                  <a:lnTo>
                    <a:pt x="2970350" y="9919"/>
                  </a:lnTo>
                  <a:lnTo>
                    <a:pt x="3024148" y="14498"/>
                  </a:lnTo>
                  <a:lnTo>
                    <a:pt x="3077228" y="18935"/>
                  </a:lnTo>
                  <a:lnTo>
                    <a:pt x="3128426" y="22197"/>
                  </a:lnTo>
                  <a:lnTo>
                    <a:pt x="3176579" y="23251"/>
                  </a:lnTo>
                  <a:lnTo>
                    <a:pt x="3220524" y="21063"/>
                  </a:lnTo>
                  <a:lnTo>
                    <a:pt x="3264775" y="19006"/>
                  </a:lnTo>
                  <a:lnTo>
                    <a:pt x="3306505" y="21107"/>
                  </a:lnTo>
                  <a:lnTo>
                    <a:pt x="3347228" y="25804"/>
                  </a:lnTo>
                  <a:lnTo>
                    <a:pt x="3388459" y="31537"/>
                  </a:lnTo>
                  <a:lnTo>
                    <a:pt x="3431713" y="36742"/>
                  </a:lnTo>
                  <a:lnTo>
                    <a:pt x="3478504" y="39859"/>
                  </a:lnTo>
                  <a:lnTo>
                    <a:pt x="3530346" y="39326"/>
                  </a:lnTo>
                  <a:lnTo>
                    <a:pt x="3588755" y="33581"/>
                  </a:lnTo>
                  <a:lnTo>
                    <a:pt x="3655245" y="21063"/>
                  </a:lnTo>
                  <a:lnTo>
                    <a:pt x="3706834" y="10898"/>
                  </a:lnTo>
                  <a:lnTo>
                    <a:pt x="3755504" y="4632"/>
                  </a:lnTo>
                  <a:lnTo>
                    <a:pt x="3802034" y="1650"/>
                  </a:lnTo>
                  <a:lnTo>
                    <a:pt x="3847203" y="1336"/>
                  </a:lnTo>
                  <a:lnTo>
                    <a:pt x="3891793" y="3075"/>
                  </a:lnTo>
                  <a:lnTo>
                    <a:pt x="3936582" y="6252"/>
                  </a:lnTo>
                  <a:lnTo>
                    <a:pt x="3982350" y="10251"/>
                  </a:lnTo>
                  <a:lnTo>
                    <a:pt x="4029876" y="14459"/>
                  </a:lnTo>
                  <a:lnTo>
                    <a:pt x="4079941" y="18259"/>
                  </a:lnTo>
                  <a:lnTo>
                    <a:pt x="4133324" y="21037"/>
                  </a:lnTo>
                  <a:lnTo>
                    <a:pt x="4190804" y="22176"/>
                  </a:lnTo>
                  <a:lnTo>
                    <a:pt x="4253161" y="21063"/>
                  </a:lnTo>
                  <a:lnTo>
                    <a:pt x="4330301" y="19365"/>
                  </a:lnTo>
                  <a:lnTo>
                    <a:pt x="4390570" y="20192"/>
                  </a:lnTo>
                  <a:lnTo>
                    <a:pt x="4437462" y="22643"/>
                  </a:lnTo>
                  <a:lnTo>
                    <a:pt x="4474473" y="25819"/>
                  </a:lnTo>
                  <a:lnTo>
                    <a:pt x="4505099" y="28819"/>
                  </a:lnTo>
                  <a:lnTo>
                    <a:pt x="4532834" y="30743"/>
                  </a:lnTo>
                  <a:lnTo>
                    <a:pt x="4561175" y="30692"/>
                  </a:lnTo>
                  <a:lnTo>
                    <a:pt x="4593616" y="27765"/>
                  </a:lnTo>
                  <a:lnTo>
                    <a:pt x="4633653" y="21063"/>
                  </a:lnTo>
                  <a:lnTo>
                    <a:pt x="4661649" y="16994"/>
                  </a:lnTo>
                  <a:lnTo>
                    <a:pt x="4694763" y="14666"/>
                  </a:lnTo>
                  <a:lnTo>
                    <a:pt x="4732556" y="13822"/>
                  </a:lnTo>
                  <a:lnTo>
                    <a:pt x="4774586" y="14205"/>
                  </a:lnTo>
                  <a:lnTo>
                    <a:pt x="4820411" y="15558"/>
                  </a:lnTo>
                  <a:lnTo>
                    <a:pt x="4869591" y="17625"/>
                  </a:lnTo>
                  <a:lnTo>
                    <a:pt x="4921685" y="20149"/>
                  </a:lnTo>
                  <a:lnTo>
                    <a:pt x="4976252" y="22873"/>
                  </a:lnTo>
                  <a:lnTo>
                    <a:pt x="5032850" y="25540"/>
                  </a:lnTo>
                  <a:lnTo>
                    <a:pt x="5091038" y="27894"/>
                  </a:lnTo>
                  <a:lnTo>
                    <a:pt x="5150376" y="29678"/>
                  </a:lnTo>
                  <a:lnTo>
                    <a:pt x="5210422" y="30636"/>
                  </a:lnTo>
                  <a:lnTo>
                    <a:pt x="5270735" y="30509"/>
                  </a:lnTo>
                  <a:lnTo>
                    <a:pt x="5330874" y="29043"/>
                  </a:lnTo>
                  <a:lnTo>
                    <a:pt x="5390398" y="25980"/>
                  </a:lnTo>
                  <a:lnTo>
                    <a:pt x="5448866" y="21063"/>
                  </a:lnTo>
                  <a:lnTo>
                    <a:pt x="5454017" y="69963"/>
                  </a:lnTo>
                  <a:lnTo>
                    <a:pt x="5454377" y="118844"/>
                  </a:lnTo>
                  <a:lnTo>
                    <a:pt x="5451315" y="167742"/>
                  </a:lnTo>
                  <a:lnTo>
                    <a:pt x="5446196" y="216692"/>
                  </a:lnTo>
                  <a:lnTo>
                    <a:pt x="5440389" y="265728"/>
                  </a:lnTo>
                  <a:lnTo>
                    <a:pt x="5435260" y="314887"/>
                  </a:lnTo>
                  <a:lnTo>
                    <a:pt x="5432176" y="364203"/>
                  </a:lnTo>
                  <a:lnTo>
                    <a:pt x="5432505" y="413710"/>
                  </a:lnTo>
                  <a:lnTo>
                    <a:pt x="5437612" y="463445"/>
                  </a:lnTo>
                  <a:lnTo>
                    <a:pt x="5448866" y="513442"/>
                  </a:lnTo>
                  <a:lnTo>
                    <a:pt x="5459647" y="561735"/>
                  </a:lnTo>
                  <a:lnTo>
                    <a:pt x="5463485" y="606858"/>
                  </a:lnTo>
                  <a:lnTo>
                    <a:pt x="5462084" y="649710"/>
                  </a:lnTo>
                  <a:lnTo>
                    <a:pt x="5457151" y="691191"/>
                  </a:lnTo>
                  <a:lnTo>
                    <a:pt x="5450390" y="732199"/>
                  </a:lnTo>
                  <a:lnTo>
                    <a:pt x="5443508" y="773635"/>
                  </a:lnTo>
                  <a:lnTo>
                    <a:pt x="5438209" y="816395"/>
                  </a:lnTo>
                  <a:lnTo>
                    <a:pt x="5436199" y="861381"/>
                  </a:lnTo>
                  <a:lnTo>
                    <a:pt x="5439183" y="909491"/>
                  </a:lnTo>
                  <a:lnTo>
                    <a:pt x="5448866" y="961625"/>
                  </a:lnTo>
                  <a:lnTo>
                    <a:pt x="5458897" y="1011010"/>
                  </a:lnTo>
                  <a:lnTo>
                    <a:pt x="5464685" y="1060192"/>
                  </a:lnTo>
                  <a:lnTo>
                    <a:pt x="5466976" y="1109201"/>
                  </a:lnTo>
                  <a:lnTo>
                    <a:pt x="5466515" y="1158063"/>
                  </a:lnTo>
                  <a:lnTo>
                    <a:pt x="5464049" y="1206808"/>
                  </a:lnTo>
                  <a:lnTo>
                    <a:pt x="5460322" y="1255462"/>
                  </a:lnTo>
                  <a:lnTo>
                    <a:pt x="5456080" y="1304056"/>
                  </a:lnTo>
                  <a:lnTo>
                    <a:pt x="5452068" y="1352616"/>
                  </a:lnTo>
                  <a:lnTo>
                    <a:pt x="5449031" y="1401171"/>
                  </a:lnTo>
                  <a:lnTo>
                    <a:pt x="5447716" y="1449749"/>
                  </a:lnTo>
                  <a:lnTo>
                    <a:pt x="5448866" y="1498378"/>
                  </a:lnTo>
                  <a:lnTo>
                    <a:pt x="5410822" y="1498453"/>
                  </a:lnTo>
                  <a:lnTo>
                    <a:pt x="5366220" y="1496891"/>
                  </a:lnTo>
                  <a:lnTo>
                    <a:pt x="5316490" y="1494232"/>
                  </a:lnTo>
                  <a:lnTo>
                    <a:pt x="5263060" y="1491018"/>
                  </a:lnTo>
                  <a:lnTo>
                    <a:pt x="5207359" y="1487789"/>
                  </a:lnTo>
                  <a:lnTo>
                    <a:pt x="5150814" y="1485086"/>
                  </a:lnTo>
                  <a:lnTo>
                    <a:pt x="5094854" y="1483449"/>
                  </a:lnTo>
                  <a:lnTo>
                    <a:pt x="5040908" y="1483419"/>
                  </a:lnTo>
                  <a:lnTo>
                    <a:pt x="4990403" y="1485537"/>
                  </a:lnTo>
                  <a:lnTo>
                    <a:pt x="4944769" y="1490343"/>
                  </a:lnTo>
                  <a:lnTo>
                    <a:pt x="4905433" y="1498378"/>
                  </a:lnTo>
                  <a:lnTo>
                    <a:pt x="4872972" y="1505215"/>
                  </a:lnTo>
                  <a:lnTo>
                    <a:pt x="4836307" y="1509370"/>
                  </a:lnTo>
                  <a:lnTo>
                    <a:pt x="4795780" y="1511265"/>
                  </a:lnTo>
                  <a:lnTo>
                    <a:pt x="4751732" y="1511320"/>
                  </a:lnTo>
                  <a:lnTo>
                    <a:pt x="4704504" y="1509955"/>
                  </a:lnTo>
                  <a:lnTo>
                    <a:pt x="4654437" y="1507590"/>
                  </a:lnTo>
                  <a:lnTo>
                    <a:pt x="4601874" y="1504647"/>
                  </a:lnTo>
                  <a:lnTo>
                    <a:pt x="4547154" y="1501545"/>
                  </a:lnTo>
                  <a:lnTo>
                    <a:pt x="4490620" y="1498706"/>
                  </a:lnTo>
                  <a:lnTo>
                    <a:pt x="4432612" y="1496549"/>
                  </a:lnTo>
                  <a:lnTo>
                    <a:pt x="4373472" y="1495495"/>
                  </a:lnTo>
                  <a:lnTo>
                    <a:pt x="4313541" y="1495964"/>
                  </a:lnTo>
                  <a:lnTo>
                    <a:pt x="4253161" y="1498378"/>
                  </a:lnTo>
                  <a:lnTo>
                    <a:pt x="4186294" y="1501454"/>
                  </a:lnTo>
                  <a:lnTo>
                    <a:pt x="4127625" y="1502632"/>
                  </a:lnTo>
                  <a:lnTo>
                    <a:pt x="4075585" y="1502341"/>
                  </a:lnTo>
                  <a:lnTo>
                    <a:pt x="4028605" y="1501008"/>
                  </a:lnTo>
                  <a:lnTo>
                    <a:pt x="3985115" y="1499059"/>
                  </a:lnTo>
                  <a:lnTo>
                    <a:pt x="3943547" y="1496922"/>
                  </a:lnTo>
                  <a:lnTo>
                    <a:pt x="3902330" y="1495025"/>
                  </a:lnTo>
                  <a:lnTo>
                    <a:pt x="3859897" y="1493795"/>
                  </a:lnTo>
                  <a:lnTo>
                    <a:pt x="3814677" y="1493659"/>
                  </a:lnTo>
                  <a:lnTo>
                    <a:pt x="3765102" y="1495044"/>
                  </a:lnTo>
                  <a:lnTo>
                    <a:pt x="3709601" y="1498378"/>
                  </a:lnTo>
                  <a:lnTo>
                    <a:pt x="3655706" y="1500853"/>
                  </a:lnTo>
                  <a:lnTo>
                    <a:pt x="3602226" y="1500580"/>
                  </a:lnTo>
                  <a:lnTo>
                    <a:pt x="3549260" y="1498247"/>
                  </a:lnTo>
                  <a:lnTo>
                    <a:pt x="3496905" y="1494545"/>
                  </a:lnTo>
                  <a:lnTo>
                    <a:pt x="3445258" y="1490163"/>
                  </a:lnTo>
                  <a:lnTo>
                    <a:pt x="3394419" y="1485791"/>
                  </a:lnTo>
                  <a:lnTo>
                    <a:pt x="3344485" y="1482117"/>
                  </a:lnTo>
                  <a:lnTo>
                    <a:pt x="3295553" y="1479833"/>
                  </a:lnTo>
                  <a:lnTo>
                    <a:pt x="3247722" y="1479627"/>
                  </a:lnTo>
                  <a:lnTo>
                    <a:pt x="3201090" y="1482190"/>
                  </a:lnTo>
                  <a:lnTo>
                    <a:pt x="3155754" y="1488210"/>
                  </a:lnTo>
                  <a:lnTo>
                    <a:pt x="3111812" y="1498378"/>
                  </a:lnTo>
                  <a:lnTo>
                    <a:pt x="3057656" y="1510330"/>
                  </a:lnTo>
                  <a:lnTo>
                    <a:pt x="3009605" y="1514343"/>
                  </a:lnTo>
                  <a:lnTo>
                    <a:pt x="2966317" y="1512540"/>
                  </a:lnTo>
                  <a:lnTo>
                    <a:pt x="2926447" y="1507041"/>
                  </a:lnTo>
                  <a:lnTo>
                    <a:pt x="2888651" y="1499969"/>
                  </a:lnTo>
                  <a:lnTo>
                    <a:pt x="2851585" y="1493445"/>
                  </a:lnTo>
                  <a:lnTo>
                    <a:pt x="2813903" y="1489590"/>
                  </a:lnTo>
                  <a:lnTo>
                    <a:pt x="2774263" y="1490527"/>
                  </a:lnTo>
                  <a:lnTo>
                    <a:pt x="2731320" y="1498378"/>
                  </a:lnTo>
                  <a:lnTo>
                    <a:pt x="2683696" y="1507313"/>
                  </a:lnTo>
                  <a:lnTo>
                    <a:pt x="2640650" y="1508738"/>
                  </a:lnTo>
                  <a:lnTo>
                    <a:pt x="2599902" y="1505132"/>
                  </a:lnTo>
                  <a:lnTo>
                    <a:pt x="2559172" y="1498973"/>
                  </a:lnTo>
                  <a:lnTo>
                    <a:pt x="2516179" y="1492740"/>
                  </a:lnTo>
                  <a:lnTo>
                    <a:pt x="2468645" y="1488911"/>
                  </a:lnTo>
                  <a:lnTo>
                    <a:pt x="2414288" y="1489964"/>
                  </a:lnTo>
                  <a:lnTo>
                    <a:pt x="2350828" y="1498378"/>
                  </a:lnTo>
                  <a:lnTo>
                    <a:pt x="2304854" y="1504680"/>
                  </a:lnTo>
                  <a:lnTo>
                    <a:pt x="2258552" y="1506940"/>
                  </a:lnTo>
                  <a:lnTo>
                    <a:pt x="2211809" y="1506025"/>
                  </a:lnTo>
                  <a:lnTo>
                    <a:pt x="2164515" y="1502806"/>
                  </a:lnTo>
                  <a:lnTo>
                    <a:pt x="2116557" y="1498151"/>
                  </a:lnTo>
                  <a:lnTo>
                    <a:pt x="2067825" y="1492929"/>
                  </a:lnTo>
                  <a:lnTo>
                    <a:pt x="2018206" y="1488011"/>
                  </a:lnTo>
                  <a:lnTo>
                    <a:pt x="1967589" y="1484264"/>
                  </a:lnTo>
                  <a:lnTo>
                    <a:pt x="1915863" y="1482558"/>
                  </a:lnTo>
                  <a:lnTo>
                    <a:pt x="1862916" y="1483762"/>
                  </a:lnTo>
                  <a:lnTo>
                    <a:pt x="1808636" y="1488746"/>
                  </a:lnTo>
                  <a:lnTo>
                    <a:pt x="1752912" y="1498378"/>
                  </a:lnTo>
                  <a:lnTo>
                    <a:pt x="1685251" y="1509910"/>
                  </a:lnTo>
                  <a:lnTo>
                    <a:pt x="1630834" y="1513343"/>
                  </a:lnTo>
                  <a:lnTo>
                    <a:pt x="1586707" y="1510911"/>
                  </a:lnTo>
                  <a:lnTo>
                    <a:pt x="1549914" y="1504851"/>
                  </a:lnTo>
                  <a:lnTo>
                    <a:pt x="1517502" y="1497398"/>
                  </a:lnTo>
                  <a:lnTo>
                    <a:pt x="1486513" y="1490789"/>
                  </a:lnTo>
                  <a:lnTo>
                    <a:pt x="1453995" y="1487258"/>
                  </a:lnTo>
                  <a:lnTo>
                    <a:pt x="1416991" y="1489043"/>
                  </a:lnTo>
                  <a:lnTo>
                    <a:pt x="1372547" y="1498378"/>
                  </a:lnTo>
                  <a:lnTo>
                    <a:pt x="1322163" y="1509267"/>
                  </a:lnTo>
                  <a:lnTo>
                    <a:pt x="1270039" y="1514935"/>
                  </a:lnTo>
                  <a:lnTo>
                    <a:pt x="1217142" y="1516454"/>
                  </a:lnTo>
                  <a:lnTo>
                    <a:pt x="1164439" y="1514894"/>
                  </a:lnTo>
                  <a:lnTo>
                    <a:pt x="1112897" y="1511326"/>
                  </a:lnTo>
                  <a:lnTo>
                    <a:pt x="1063484" y="1506819"/>
                  </a:lnTo>
                  <a:lnTo>
                    <a:pt x="1017166" y="1502445"/>
                  </a:lnTo>
                  <a:lnTo>
                    <a:pt x="974911" y="1499275"/>
                  </a:lnTo>
                  <a:lnTo>
                    <a:pt x="937687" y="1498378"/>
                  </a:lnTo>
                  <a:lnTo>
                    <a:pt x="900424" y="1498323"/>
                  </a:lnTo>
                  <a:lnTo>
                    <a:pt x="858069" y="1497256"/>
                  </a:lnTo>
                  <a:lnTo>
                    <a:pt x="811620" y="1495618"/>
                  </a:lnTo>
                  <a:lnTo>
                    <a:pt x="762076" y="1493847"/>
                  </a:lnTo>
                  <a:lnTo>
                    <a:pt x="710435" y="1492382"/>
                  </a:lnTo>
                  <a:lnTo>
                    <a:pt x="657696" y="1491664"/>
                  </a:lnTo>
                  <a:lnTo>
                    <a:pt x="604857" y="1492131"/>
                  </a:lnTo>
                  <a:lnTo>
                    <a:pt x="552918" y="1494222"/>
                  </a:lnTo>
                  <a:lnTo>
                    <a:pt x="502877" y="1498378"/>
                  </a:lnTo>
                  <a:lnTo>
                    <a:pt x="456704" y="1502077"/>
                  </a:lnTo>
                  <a:lnTo>
                    <a:pt x="406746" y="1503848"/>
                  </a:lnTo>
                  <a:lnTo>
                    <a:pt x="354193" y="1504107"/>
                  </a:lnTo>
                  <a:lnTo>
                    <a:pt x="300237" y="1503268"/>
                  </a:lnTo>
                  <a:lnTo>
                    <a:pt x="246068" y="1501745"/>
                  </a:lnTo>
                  <a:lnTo>
                    <a:pt x="192878" y="1499952"/>
                  </a:lnTo>
                  <a:lnTo>
                    <a:pt x="141856" y="1498305"/>
                  </a:lnTo>
                  <a:lnTo>
                    <a:pt x="94194" y="1497217"/>
                  </a:lnTo>
                  <a:lnTo>
                    <a:pt x="51082" y="1497103"/>
                  </a:lnTo>
                  <a:lnTo>
                    <a:pt x="13711" y="1498378"/>
                  </a:lnTo>
                  <a:lnTo>
                    <a:pt x="3777" y="1443077"/>
                  </a:lnTo>
                  <a:lnTo>
                    <a:pt x="76" y="1392408"/>
                  </a:lnTo>
                  <a:lnTo>
                    <a:pt x="1000" y="1344977"/>
                  </a:lnTo>
                  <a:lnTo>
                    <a:pt x="4942" y="1299388"/>
                  </a:lnTo>
                  <a:lnTo>
                    <a:pt x="10297" y="1254247"/>
                  </a:lnTo>
                  <a:lnTo>
                    <a:pt x="15458" y="1208159"/>
                  </a:lnTo>
                  <a:lnTo>
                    <a:pt x="18818" y="1159730"/>
                  </a:lnTo>
                  <a:lnTo>
                    <a:pt x="18771" y="1107566"/>
                  </a:lnTo>
                  <a:lnTo>
                    <a:pt x="13711" y="1050271"/>
                  </a:lnTo>
                  <a:lnTo>
                    <a:pt x="8934" y="1002049"/>
                  </a:lnTo>
                  <a:lnTo>
                    <a:pt x="7364" y="955713"/>
                  </a:lnTo>
                  <a:lnTo>
                    <a:pt x="8249" y="910684"/>
                  </a:lnTo>
                  <a:lnTo>
                    <a:pt x="10840" y="866387"/>
                  </a:lnTo>
                  <a:lnTo>
                    <a:pt x="14386" y="822243"/>
                  </a:lnTo>
                  <a:lnTo>
                    <a:pt x="18137" y="777677"/>
                  </a:lnTo>
                  <a:lnTo>
                    <a:pt x="21343" y="732111"/>
                  </a:lnTo>
                  <a:lnTo>
                    <a:pt x="23253" y="684967"/>
                  </a:lnTo>
                  <a:lnTo>
                    <a:pt x="23118" y="635669"/>
                  </a:lnTo>
                  <a:lnTo>
                    <a:pt x="20188" y="583639"/>
                  </a:lnTo>
                  <a:lnTo>
                    <a:pt x="13711" y="528301"/>
                  </a:lnTo>
                  <a:lnTo>
                    <a:pt x="6140" y="466212"/>
                  </a:lnTo>
                  <a:lnTo>
                    <a:pt x="1758" y="405993"/>
                  </a:lnTo>
                  <a:lnTo>
                    <a:pt x="0" y="347889"/>
                  </a:lnTo>
                  <a:lnTo>
                    <a:pt x="300" y="292146"/>
                  </a:lnTo>
                  <a:lnTo>
                    <a:pt x="2095" y="239011"/>
                  </a:lnTo>
                  <a:lnTo>
                    <a:pt x="4819" y="188729"/>
                  </a:lnTo>
                  <a:lnTo>
                    <a:pt x="7908" y="141548"/>
                  </a:lnTo>
                  <a:lnTo>
                    <a:pt x="10796" y="97712"/>
                  </a:lnTo>
                  <a:lnTo>
                    <a:pt x="12918" y="57468"/>
                  </a:lnTo>
                  <a:lnTo>
                    <a:pt x="13711" y="21063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58267" y="4319396"/>
            <a:ext cx="52806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квалифицированной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электронной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подписью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(ЭЦП) 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равнозначна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документу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на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25" dirty="0">
                <a:latin typeface="Times New Roman"/>
                <a:cs typeface="Times New Roman"/>
              </a:rPr>
              <a:t>бумажном</a:t>
            </a:r>
            <a:r>
              <a:rPr sz="1800" b="1" i="1" spc="-20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носителе, 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подписанному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собственноручной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подписью,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и 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может </a:t>
            </a:r>
            <a:r>
              <a:rPr sz="1800" b="1" i="1" spc="-5" dirty="0">
                <a:latin typeface="Times New Roman"/>
                <a:cs typeface="Times New Roman"/>
              </a:rPr>
              <a:t>применяться </a:t>
            </a:r>
            <a:r>
              <a:rPr sz="1800" b="1" i="1" dirty="0">
                <a:latin typeface="Times New Roman"/>
                <a:cs typeface="Times New Roman"/>
              </a:rPr>
              <a:t>в </a:t>
            </a:r>
            <a:r>
              <a:rPr sz="1800" b="1" i="1" spc="-10" dirty="0">
                <a:latin typeface="Times New Roman"/>
                <a:cs typeface="Times New Roman"/>
              </a:rPr>
              <a:t>любых </a:t>
            </a:r>
            <a:r>
              <a:rPr sz="1800" b="1" i="1" spc="-5" dirty="0">
                <a:latin typeface="Times New Roman"/>
                <a:cs typeface="Times New Roman"/>
              </a:rPr>
              <a:t>правоотношениях </a:t>
            </a:r>
            <a:r>
              <a:rPr sz="1800" b="1" i="1" dirty="0">
                <a:latin typeface="Times New Roman"/>
                <a:cs typeface="Times New Roman"/>
              </a:rPr>
              <a:t>в </a:t>
            </a:r>
            <a:r>
              <a:rPr sz="1800" b="1" i="1" spc="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соответствии</a:t>
            </a:r>
            <a:r>
              <a:rPr sz="1800" b="1" i="1" spc="-2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с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законодательством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45" dirty="0">
                <a:latin typeface="Times New Roman"/>
                <a:cs typeface="Times New Roman"/>
              </a:rPr>
              <a:t>РФ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23169" y="3060914"/>
            <a:ext cx="2042160" cy="403225"/>
          </a:xfrm>
          <a:custGeom>
            <a:avLst/>
            <a:gdLst/>
            <a:ahLst/>
            <a:cxnLst/>
            <a:rect l="l" t="t" r="r" b="b"/>
            <a:pathLst>
              <a:path w="2042160" h="403225">
                <a:moveTo>
                  <a:pt x="11163" y="11850"/>
                </a:moveTo>
                <a:lnTo>
                  <a:pt x="72091" y="3552"/>
                </a:lnTo>
                <a:lnTo>
                  <a:pt x="130340" y="0"/>
                </a:lnTo>
                <a:lnTo>
                  <a:pt x="186041" y="164"/>
                </a:lnTo>
                <a:lnTo>
                  <a:pt x="239323" y="3018"/>
                </a:lnTo>
                <a:lnTo>
                  <a:pt x="290316" y="7531"/>
                </a:lnTo>
                <a:lnTo>
                  <a:pt x="339150" y="12675"/>
                </a:lnTo>
                <a:lnTo>
                  <a:pt x="385955" y="17421"/>
                </a:lnTo>
                <a:lnTo>
                  <a:pt x="430861" y="20740"/>
                </a:lnTo>
                <a:lnTo>
                  <a:pt x="473998" y="21604"/>
                </a:lnTo>
                <a:lnTo>
                  <a:pt x="515496" y="18984"/>
                </a:lnTo>
                <a:lnTo>
                  <a:pt x="555485" y="11850"/>
                </a:lnTo>
                <a:lnTo>
                  <a:pt x="596535" y="4348"/>
                </a:lnTo>
                <a:lnTo>
                  <a:pt x="640726" y="767"/>
                </a:lnTo>
                <a:lnTo>
                  <a:pt x="687451" y="302"/>
                </a:lnTo>
                <a:lnTo>
                  <a:pt x="736105" y="2144"/>
                </a:lnTo>
                <a:lnTo>
                  <a:pt x="786080" y="5487"/>
                </a:lnTo>
                <a:lnTo>
                  <a:pt x="836771" y="9523"/>
                </a:lnTo>
                <a:lnTo>
                  <a:pt x="887571" y="13445"/>
                </a:lnTo>
                <a:lnTo>
                  <a:pt x="937875" y="16446"/>
                </a:lnTo>
                <a:lnTo>
                  <a:pt x="987075" y="17719"/>
                </a:lnTo>
                <a:lnTo>
                  <a:pt x="1034566" y="16456"/>
                </a:lnTo>
                <a:lnTo>
                  <a:pt x="1079741" y="11850"/>
                </a:lnTo>
                <a:lnTo>
                  <a:pt x="1133144" y="6611"/>
                </a:lnTo>
                <a:lnTo>
                  <a:pt x="1186151" y="6026"/>
                </a:lnTo>
                <a:lnTo>
                  <a:pt x="1238491" y="8661"/>
                </a:lnTo>
                <a:lnTo>
                  <a:pt x="1289890" y="13084"/>
                </a:lnTo>
                <a:lnTo>
                  <a:pt x="1340075" y="17861"/>
                </a:lnTo>
                <a:lnTo>
                  <a:pt x="1388774" y="21559"/>
                </a:lnTo>
                <a:lnTo>
                  <a:pt x="1435714" y="22745"/>
                </a:lnTo>
                <a:lnTo>
                  <a:pt x="1480622" y="19987"/>
                </a:lnTo>
                <a:lnTo>
                  <a:pt x="1523225" y="11850"/>
                </a:lnTo>
                <a:lnTo>
                  <a:pt x="1563327" y="4475"/>
                </a:lnTo>
                <a:lnTo>
                  <a:pt x="1608432" y="1963"/>
                </a:lnTo>
                <a:lnTo>
                  <a:pt x="1657522" y="3105"/>
                </a:lnTo>
                <a:lnTo>
                  <a:pt x="1709580" y="6693"/>
                </a:lnTo>
                <a:lnTo>
                  <a:pt x="1763588" y="11517"/>
                </a:lnTo>
                <a:lnTo>
                  <a:pt x="1818530" y="16367"/>
                </a:lnTo>
                <a:lnTo>
                  <a:pt x="1873389" y="20035"/>
                </a:lnTo>
                <a:lnTo>
                  <a:pt x="1927146" y="21311"/>
                </a:lnTo>
                <a:lnTo>
                  <a:pt x="1978785" y="18986"/>
                </a:lnTo>
                <a:lnTo>
                  <a:pt x="2027288" y="11850"/>
                </a:lnTo>
                <a:lnTo>
                  <a:pt x="2038310" y="51129"/>
                </a:lnTo>
                <a:lnTo>
                  <a:pt x="2041647" y="96881"/>
                </a:lnTo>
                <a:lnTo>
                  <a:pt x="2039566" y="146854"/>
                </a:lnTo>
                <a:lnTo>
                  <a:pt x="2034336" y="198794"/>
                </a:lnTo>
                <a:lnTo>
                  <a:pt x="2028226" y="250449"/>
                </a:lnTo>
                <a:lnTo>
                  <a:pt x="2023502" y="299565"/>
                </a:lnTo>
                <a:lnTo>
                  <a:pt x="2022433" y="343888"/>
                </a:lnTo>
                <a:lnTo>
                  <a:pt x="2027288" y="381166"/>
                </a:lnTo>
                <a:lnTo>
                  <a:pt x="1966890" y="392273"/>
                </a:lnTo>
                <a:lnTo>
                  <a:pt x="1908840" y="397005"/>
                </a:lnTo>
                <a:lnTo>
                  <a:pt x="1853204" y="396747"/>
                </a:lnTo>
                <a:lnTo>
                  <a:pt x="1800051" y="392884"/>
                </a:lnTo>
                <a:lnTo>
                  <a:pt x="1749448" y="386800"/>
                </a:lnTo>
                <a:lnTo>
                  <a:pt x="1701462" y="379878"/>
                </a:lnTo>
                <a:lnTo>
                  <a:pt x="1656161" y="373504"/>
                </a:lnTo>
                <a:lnTo>
                  <a:pt x="1613613" y="369061"/>
                </a:lnTo>
                <a:lnTo>
                  <a:pt x="1573884" y="367935"/>
                </a:lnTo>
                <a:lnTo>
                  <a:pt x="1537044" y="371508"/>
                </a:lnTo>
                <a:lnTo>
                  <a:pt x="1503159" y="381166"/>
                </a:lnTo>
                <a:lnTo>
                  <a:pt x="1466881" y="391677"/>
                </a:lnTo>
                <a:lnTo>
                  <a:pt x="1423874" y="397469"/>
                </a:lnTo>
                <a:lnTo>
                  <a:pt x="1375624" y="399413"/>
                </a:lnTo>
                <a:lnTo>
                  <a:pt x="1323613" y="398383"/>
                </a:lnTo>
                <a:lnTo>
                  <a:pt x="1269326" y="395250"/>
                </a:lnTo>
                <a:lnTo>
                  <a:pt x="1214247" y="390887"/>
                </a:lnTo>
                <a:lnTo>
                  <a:pt x="1159859" y="386168"/>
                </a:lnTo>
                <a:lnTo>
                  <a:pt x="1107647" y="381963"/>
                </a:lnTo>
                <a:lnTo>
                  <a:pt x="1059094" y="379147"/>
                </a:lnTo>
                <a:lnTo>
                  <a:pt x="1015685" y="378590"/>
                </a:lnTo>
                <a:lnTo>
                  <a:pt x="978903" y="381166"/>
                </a:lnTo>
                <a:lnTo>
                  <a:pt x="941375" y="383652"/>
                </a:lnTo>
                <a:lnTo>
                  <a:pt x="901443" y="382264"/>
                </a:lnTo>
                <a:lnTo>
                  <a:pt x="859271" y="378246"/>
                </a:lnTo>
                <a:lnTo>
                  <a:pt x="815022" y="372845"/>
                </a:lnTo>
                <a:lnTo>
                  <a:pt x="768861" y="367307"/>
                </a:lnTo>
                <a:lnTo>
                  <a:pt x="720951" y="362878"/>
                </a:lnTo>
                <a:lnTo>
                  <a:pt x="671456" y="360804"/>
                </a:lnTo>
                <a:lnTo>
                  <a:pt x="620539" y="362330"/>
                </a:lnTo>
                <a:lnTo>
                  <a:pt x="568366" y="368702"/>
                </a:lnTo>
                <a:lnTo>
                  <a:pt x="515099" y="381166"/>
                </a:lnTo>
                <a:lnTo>
                  <a:pt x="462083" y="393857"/>
                </a:lnTo>
                <a:lnTo>
                  <a:pt x="410313" y="400808"/>
                </a:lnTo>
                <a:lnTo>
                  <a:pt x="359539" y="403113"/>
                </a:lnTo>
                <a:lnTo>
                  <a:pt x="309513" y="401868"/>
                </a:lnTo>
                <a:lnTo>
                  <a:pt x="259988" y="398168"/>
                </a:lnTo>
                <a:lnTo>
                  <a:pt x="210713" y="393108"/>
                </a:lnTo>
                <a:lnTo>
                  <a:pt x="161442" y="387783"/>
                </a:lnTo>
                <a:lnTo>
                  <a:pt x="111926" y="383288"/>
                </a:lnTo>
                <a:lnTo>
                  <a:pt x="61915" y="380717"/>
                </a:lnTo>
                <a:lnTo>
                  <a:pt x="11163" y="381166"/>
                </a:lnTo>
                <a:lnTo>
                  <a:pt x="2939" y="316675"/>
                </a:lnTo>
                <a:lnTo>
                  <a:pt x="0" y="258364"/>
                </a:lnTo>
                <a:lnTo>
                  <a:pt x="819" y="204871"/>
                </a:lnTo>
                <a:lnTo>
                  <a:pt x="3872" y="154835"/>
                </a:lnTo>
                <a:lnTo>
                  <a:pt x="7631" y="106894"/>
                </a:lnTo>
                <a:lnTo>
                  <a:pt x="10570" y="59687"/>
                </a:lnTo>
                <a:lnTo>
                  <a:pt x="11163" y="11850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013708" y="3098672"/>
            <a:ext cx="1556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подписываются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975377" y="4301082"/>
            <a:ext cx="2988310" cy="1577975"/>
            <a:chOff x="5975377" y="4301082"/>
            <a:chExt cx="2988310" cy="1577975"/>
          </a:xfrm>
        </p:grpSpPr>
        <p:sp>
          <p:nvSpPr>
            <p:cNvPr id="15" name="object 15"/>
            <p:cNvSpPr/>
            <p:nvPr/>
          </p:nvSpPr>
          <p:spPr>
            <a:xfrm>
              <a:off x="5990486" y="4301082"/>
              <a:ext cx="2971165" cy="1557020"/>
            </a:xfrm>
            <a:custGeom>
              <a:avLst/>
              <a:gdLst/>
              <a:ahLst/>
              <a:cxnLst/>
              <a:rect l="l" t="t" r="r" b="b"/>
              <a:pathLst>
                <a:path w="2971165" h="1557020">
                  <a:moveTo>
                    <a:pt x="2611513" y="0"/>
                  </a:moveTo>
                  <a:lnTo>
                    <a:pt x="2573270" y="6969"/>
                  </a:lnTo>
                  <a:lnTo>
                    <a:pt x="2536405" y="22925"/>
                  </a:lnTo>
                  <a:lnTo>
                    <a:pt x="2500987" y="49684"/>
                  </a:lnTo>
                  <a:lnTo>
                    <a:pt x="2469042" y="73277"/>
                  </a:lnTo>
                  <a:lnTo>
                    <a:pt x="2436766" y="85420"/>
                  </a:lnTo>
                  <a:lnTo>
                    <a:pt x="2404054" y="88260"/>
                  </a:lnTo>
                  <a:lnTo>
                    <a:pt x="2370803" y="83945"/>
                  </a:lnTo>
                  <a:lnTo>
                    <a:pt x="2336907" y="74625"/>
                  </a:lnTo>
                  <a:lnTo>
                    <a:pt x="2302264" y="62447"/>
                  </a:lnTo>
                  <a:lnTo>
                    <a:pt x="2266768" y="49560"/>
                  </a:lnTo>
                  <a:lnTo>
                    <a:pt x="2230317" y="38112"/>
                  </a:lnTo>
                  <a:lnTo>
                    <a:pt x="2192806" y="30253"/>
                  </a:lnTo>
                  <a:lnTo>
                    <a:pt x="2154130" y="28129"/>
                  </a:lnTo>
                  <a:lnTo>
                    <a:pt x="2114186" y="33890"/>
                  </a:lnTo>
                  <a:lnTo>
                    <a:pt x="2072870" y="49684"/>
                  </a:lnTo>
                  <a:lnTo>
                    <a:pt x="2025997" y="68646"/>
                  </a:lnTo>
                  <a:lnTo>
                    <a:pt x="1985281" y="75835"/>
                  </a:lnTo>
                  <a:lnTo>
                    <a:pt x="1949243" y="74087"/>
                  </a:lnTo>
                  <a:lnTo>
                    <a:pt x="1916406" y="66234"/>
                  </a:lnTo>
                  <a:lnTo>
                    <a:pt x="1885291" y="55113"/>
                  </a:lnTo>
                  <a:lnTo>
                    <a:pt x="1854420" y="43557"/>
                  </a:lnTo>
                  <a:lnTo>
                    <a:pt x="1822314" y="34402"/>
                  </a:lnTo>
                  <a:lnTo>
                    <a:pt x="1787496" y="30481"/>
                  </a:lnTo>
                  <a:lnTo>
                    <a:pt x="1748487" y="34630"/>
                  </a:lnTo>
                  <a:lnTo>
                    <a:pt x="1651475" y="67085"/>
                  </a:lnTo>
                  <a:lnTo>
                    <a:pt x="1601154" y="73515"/>
                  </a:lnTo>
                  <a:lnTo>
                    <a:pt x="1552847" y="71810"/>
                  </a:lnTo>
                  <a:lnTo>
                    <a:pt x="1506553" y="64809"/>
                  </a:lnTo>
                  <a:lnTo>
                    <a:pt x="1420005" y="46269"/>
                  </a:lnTo>
                  <a:lnTo>
                    <a:pt x="1379751" y="40406"/>
                  </a:lnTo>
                  <a:lnTo>
                    <a:pt x="1341510" y="40598"/>
                  </a:lnTo>
                  <a:lnTo>
                    <a:pt x="1305282" y="49684"/>
                  </a:lnTo>
                  <a:lnTo>
                    <a:pt x="1257011" y="64483"/>
                  </a:lnTo>
                  <a:lnTo>
                    <a:pt x="1215023" y="68084"/>
                  </a:lnTo>
                  <a:lnTo>
                    <a:pt x="1175059" y="64447"/>
                  </a:lnTo>
                  <a:lnTo>
                    <a:pt x="1132863" y="57529"/>
                  </a:lnTo>
                  <a:lnTo>
                    <a:pt x="1084176" y="51289"/>
                  </a:lnTo>
                  <a:lnTo>
                    <a:pt x="974736" y="48337"/>
                  </a:lnTo>
                  <a:lnTo>
                    <a:pt x="934869" y="42708"/>
                  </a:lnTo>
                  <a:lnTo>
                    <a:pt x="900202" y="35634"/>
                  </a:lnTo>
                  <a:lnTo>
                    <a:pt x="865802" y="29956"/>
                  </a:lnTo>
                  <a:lnTo>
                    <a:pt x="826734" y="28512"/>
                  </a:lnTo>
                  <a:lnTo>
                    <a:pt x="778064" y="34141"/>
                  </a:lnTo>
                  <a:lnTo>
                    <a:pt x="714859" y="49684"/>
                  </a:lnTo>
                  <a:lnTo>
                    <a:pt x="662213" y="60128"/>
                  </a:lnTo>
                  <a:lnTo>
                    <a:pt x="615823" y="60293"/>
                  </a:lnTo>
                  <a:lnTo>
                    <a:pt x="574604" y="53465"/>
                  </a:lnTo>
                  <a:lnTo>
                    <a:pt x="537474" y="42931"/>
                  </a:lnTo>
                  <a:lnTo>
                    <a:pt x="503351" y="31977"/>
                  </a:lnTo>
                  <a:lnTo>
                    <a:pt x="471151" y="23888"/>
                  </a:lnTo>
                  <a:lnTo>
                    <a:pt x="439791" y="21953"/>
                  </a:lnTo>
                  <a:lnTo>
                    <a:pt x="408189" y="29455"/>
                  </a:lnTo>
                  <a:lnTo>
                    <a:pt x="375261" y="49684"/>
                  </a:lnTo>
                  <a:lnTo>
                    <a:pt x="334832" y="72983"/>
                  </a:lnTo>
                  <a:lnTo>
                    <a:pt x="290574" y="82848"/>
                  </a:lnTo>
                  <a:lnTo>
                    <a:pt x="243586" y="82668"/>
                  </a:lnTo>
                  <a:lnTo>
                    <a:pt x="194969" y="75830"/>
                  </a:lnTo>
                  <a:lnTo>
                    <a:pt x="97244" y="55738"/>
                  </a:lnTo>
                  <a:lnTo>
                    <a:pt x="50337" y="49262"/>
                  </a:lnTo>
                  <a:lnTo>
                    <a:pt x="6199" y="49684"/>
                  </a:lnTo>
                  <a:lnTo>
                    <a:pt x="9515" y="113602"/>
                  </a:lnTo>
                  <a:lnTo>
                    <a:pt x="11257" y="174625"/>
                  </a:lnTo>
                  <a:lnTo>
                    <a:pt x="11693" y="233007"/>
                  </a:lnTo>
                  <a:lnTo>
                    <a:pt x="11086" y="289003"/>
                  </a:lnTo>
                  <a:lnTo>
                    <a:pt x="9704" y="342865"/>
                  </a:lnTo>
                  <a:lnTo>
                    <a:pt x="7812" y="394850"/>
                  </a:lnTo>
                  <a:lnTo>
                    <a:pt x="1731" y="542071"/>
                  </a:lnTo>
                  <a:lnTo>
                    <a:pt x="456" y="589082"/>
                  </a:lnTo>
                  <a:lnTo>
                    <a:pt x="0" y="635484"/>
                  </a:lnTo>
                  <a:lnTo>
                    <a:pt x="627" y="681533"/>
                  </a:lnTo>
                  <a:lnTo>
                    <a:pt x="2605" y="727481"/>
                  </a:lnTo>
                  <a:lnTo>
                    <a:pt x="9671" y="817533"/>
                  </a:lnTo>
                  <a:lnTo>
                    <a:pt x="11787" y="862936"/>
                  </a:lnTo>
                  <a:lnTo>
                    <a:pt x="12746" y="909663"/>
                  </a:lnTo>
                  <a:lnTo>
                    <a:pt x="12746" y="957587"/>
                  </a:lnTo>
                  <a:lnTo>
                    <a:pt x="11984" y="1006579"/>
                  </a:lnTo>
                  <a:lnTo>
                    <a:pt x="10661" y="1056511"/>
                  </a:lnTo>
                  <a:lnTo>
                    <a:pt x="3715" y="1263070"/>
                  </a:lnTo>
                  <a:lnTo>
                    <a:pt x="2558" y="1315775"/>
                  </a:lnTo>
                  <a:lnTo>
                    <a:pt x="2029" y="1368651"/>
                  </a:lnTo>
                  <a:lnTo>
                    <a:pt x="2328" y="1421567"/>
                  </a:lnTo>
                  <a:lnTo>
                    <a:pt x="3651" y="1474397"/>
                  </a:lnTo>
                  <a:lnTo>
                    <a:pt x="6199" y="1527011"/>
                  </a:lnTo>
                  <a:lnTo>
                    <a:pt x="51445" y="1504395"/>
                  </a:lnTo>
                  <a:lnTo>
                    <a:pt x="94126" y="1496935"/>
                  </a:lnTo>
                  <a:lnTo>
                    <a:pt x="134361" y="1500558"/>
                  </a:lnTo>
                  <a:lnTo>
                    <a:pt x="172265" y="1511193"/>
                  </a:lnTo>
                  <a:lnTo>
                    <a:pt x="207957" y="1524767"/>
                  </a:lnTo>
                  <a:lnTo>
                    <a:pt x="241553" y="1537208"/>
                  </a:lnTo>
                  <a:lnTo>
                    <a:pt x="273171" y="1544443"/>
                  </a:lnTo>
                  <a:lnTo>
                    <a:pt x="302927" y="1542402"/>
                  </a:lnTo>
                  <a:lnTo>
                    <a:pt x="330938" y="1527011"/>
                  </a:lnTo>
                  <a:lnTo>
                    <a:pt x="359655" y="1510436"/>
                  </a:lnTo>
                  <a:lnTo>
                    <a:pt x="391202" y="1505439"/>
                  </a:lnTo>
                  <a:lnTo>
                    <a:pt x="425332" y="1508836"/>
                  </a:lnTo>
                  <a:lnTo>
                    <a:pt x="461798" y="1517438"/>
                  </a:lnTo>
                  <a:lnTo>
                    <a:pt x="500353" y="1528060"/>
                  </a:lnTo>
                  <a:lnTo>
                    <a:pt x="540751" y="1537515"/>
                  </a:lnTo>
                  <a:lnTo>
                    <a:pt x="582746" y="1542616"/>
                  </a:lnTo>
                  <a:lnTo>
                    <a:pt x="626089" y="1540177"/>
                  </a:lnTo>
                  <a:lnTo>
                    <a:pt x="670536" y="1527011"/>
                  </a:lnTo>
                  <a:lnTo>
                    <a:pt x="716939" y="1510657"/>
                  </a:lnTo>
                  <a:lnTo>
                    <a:pt x="756940" y="1504008"/>
                  </a:lnTo>
                  <a:lnTo>
                    <a:pt x="793172" y="1504548"/>
                  </a:lnTo>
                  <a:lnTo>
                    <a:pt x="828270" y="1509761"/>
                  </a:lnTo>
                  <a:lnTo>
                    <a:pt x="864868" y="1517130"/>
                  </a:lnTo>
                  <a:lnTo>
                    <a:pt x="905601" y="1524139"/>
                  </a:lnTo>
                  <a:lnTo>
                    <a:pt x="953103" y="1528272"/>
                  </a:lnTo>
                  <a:lnTo>
                    <a:pt x="1010007" y="1527011"/>
                  </a:lnTo>
                  <a:lnTo>
                    <a:pt x="1076730" y="1523675"/>
                  </a:lnTo>
                  <a:lnTo>
                    <a:pt x="1135425" y="1523730"/>
                  </a:lnTo>
                  <a:lnTo>
                    <a:pt x="1188108" y="1525807"/>
                  </a:lnTo>
                  <a:lnTo>
                    <a:pt x="1236797" y="1528541"/>
                  </a:lnTo>
                  <a:lnTo>
                    <a:pt x="1283509" y="1530564"/>
                  </a:lnTo>
                  <a:lnTo>
                    <a:pt x="1330260" y="1530510"/>
                  </a:lnTo>
                  <a:lnTo>
                    <a:pt x="1379069" y="1527011"/>
                  </a:lnTo>
                  <a:lnTo>
                    <a:pt x="1426399" y="1525625"/>
                  </a:lnTo>
                  <a:lnTo>
                    <a:pt x="1468898" y="1530508"/>
                  </a:lnTo>
                  <a:lnTo>
                    <a:pt x="1508854" y="1538176"/>
                  </a:lnTo>
                  <a:lnTo>
                    <a:pt x="1548560" y="1545144"/>
                  </a:lnTo>
                  <a:lnTo>
                    <a:pt x="1590305" y="1547929"/>
                  </a:lnTo>
                  <a:lnTo>
                    <a:pt x="1636381" y="1543046"/>
                  </a:lnTo>
                  <a:lnTo>
                    <a:pt x="1689076" y="1527011"/>
                  </a:lnTo>
                  <a:lnTo>
                    <a:pt x="1732820" y="1515946"/>
                  </a:lnTo>
                  <a:lnTo>
                    <a:pt x="1775592" y="1515843"/>
                  </a:lnTo>
                  <a:lnTo>
                    <a:pt x="1817162" y="1523190"/>
                  </a:lnTo>
                  <a:lnTo>
                    <a:pt x="1857303" y="1534473"/>
                  </a:lnTo>
                  <a:lnTo>
                    <a:pt x="1895785" y="1546181"/>
                  </a:lnTo>
                  <a:lnTo>
                    <a:pt x="1932380" y="1554801"/>
                  </a:lnTo>
                  <a:lnTo>
                    <a:pt x="1966857" y="1556821"/>
                  </a:lnTo>
                  <a:lnTo>
                    <a:pt x="1998989" y="1548729"/>
                  </a:lnTo>
                  <a:lnTo>
                    <a:pt x="2028547" y="1527011"/>
                  </a:lnTo>
                  <a:lnTo>
                    <a:pt x="2059167" y="1505147"/>
                  </a:lnTo>
                  <a:lnTo>
                    <a:pt x="2093955" y="1496696"/>
                  </a:lnTo>
                  <a:lnTo>
                    <a:pt x="2131887" y="1498253"/>
                  </a:lnTo>
                  <a:lnTo>
                    <a:pt x="2171940" y="1506410"/>
                  </a:lnTo>
                  <a:lnTo>
                    <a:pt x="2254306" y="1528905"/>
                  </a:lnTo>
                  <a:lnTo>
                    <a:pt x="2294571" y="1536431"/>
                  </a:lnTo>
                  <a:lnTo>
                    <a:pt x="2332859" y="1536935"/>
                  </a:lnTo>
                  <a:lnTo>
                    <a:pt x="2368145" y="1527011"/>
                  </a:lnTo>
                  <a:lnTo>
                    <a:pt x="2408564" y="1514793"/>
                  </a:lnTo>
                  <a:lnTo>
                    <a:pt x="2445265" y="1516182"/>
                  </a:lnTo>
                  <a:lnTo>
                    <a:pt x="2480406" y="1525457"/>
                  </a:lnTo>
                  <a:lnTo>
                    <a:pt x="2516146" y="1536897"/>
                  </a:lnTo>
                  <a:lnTo>
                    <a:pt x="2554646" y="1544784"/>
                  </a:lnTo>
                  <a:lnTo>
                    <a:pt x="2598065" y="1543395"/>
                  </a:lnTo>
                  <a:lnTo>
                    <a:pt x="2701556" y="1509625"/>
                  </a:lnTo>
                  <a:lnTo>
                    <a:pt x="2751208" y="1505907"/>
                  </a:lnTo>
                  <a:lnTo>
                    <a:pt x="2797781" y="1511133"/>
                  </a:lnTo>
                  <a:lnTo>
                    <a:pt x="2882746" y="1529524"/>
                  </a:lnTo>
                  <a:lnTo>
                    <a:pt x="2921668" y="1533242"/>
                  </a:lnTo>
                  <a:lnTo>
                    <a:pt x="2958568" y="1527011"/>
                  </a:lnTo>
                  <a:lnTo>
                    <a:pt x="2957267" y="1466844"/>
                  </a:lnTo>
                  <a:lnTo>
                    <a:pt x="2957127" y="1408861"/>
                  </a:lnTo>
                  <a:lnTo>
                    <a:pt x="2957922" y="1352854"/>
                  </a:lnTo>
                  <a:lnTo>
                    <a:pt x="2959427" y="1298613"/>
                  </a:lnTo>
                  <a:lnTo>
                    <a:pt x="2961418" y="1245929"/>
                  </a:lnTo>
                  <a:lnTo>
                    <a:pt x="2968057" y="1095139"/>
                  </a:lnTo>
                  <a:lnTo>
                    <a:pt x="2969742" y="1046599"/>
                  </a:lnTo>
                  <a:lnTo>
                    <a:pt x="2970788" y="998573"/>
                  </a:lnTo>
                  <a:lnTo>
                    <a:pt x="2970971" y="950853"/>
                  </a:lnTo>
                  <a:lnTo>
                    <a:pt x="2970065" y="903230"/>
                  </a:lnTo>
                  <a:lnTo>
                    <a:pt x="2967846" y="855494"/>
                  </a:lnTo>
                  <a:lnTo>
                    <a:pt x="2964088" y="807438"/>
                  </a:lnTo>
                  <a:lnTo>
                    <a:pt x="2952676" y="706583"/>
                  </a:lnTo>
                  <a:lnTo>
                    <a:pt x="2948711" y="654647"/>
                  </a:lnTo>
                  <a:lnTo>
                    <a:pt x="2946416" y="603023"/>
                  </a:lnTo>
                  <a:lnTo>
                    <a:pt x="2945538" y="551689"/>
                  </a:lnTo>
                  <a:lnTo>
                    <a:pt x="2945822" y="500624"/>
                  </a:lnTo>
                  <a:lnTo>
                    <a:pt x="2947011" y="449808"/>
                  </a:lnTo>
                  <a:lnTo>
                    <a:pt x="2948852" y="399219"/>
                  </a:lnTo>
                  <a:lnTo>
                    <a:pt x="2955735" y="248604"/>
                  </a:lnTo>
                  <a:lnTo>
                    <a:pt x="2957633" y="198713"/>
                  </a:lnTo>
                  <a:lnTo>
                    <a:pt x="2958908" y="148943"/>
                  </a:lnTo>
                  <a:lnTo>
                    <a:pt x="2959304" y="99273"/>
                  </a:lnTo>
                  <a:lnTo>
                    <a:pt x="2958568" y="49684"/>
                  </a:lnTo>
                  <a:lnTo>
                    <a:pt x="2911846" y="50182"/>
                  </a:lnTo>
                  <a:lnTo>
                    <a:pt x="2865937" y="45129"/>
                  </a:lnTo>
                  <a:lnTo>
                    <a:pt x="2820912" y="36342"/>
                  </a:lnTo>
                  <a:lnTo>
                    <a:pt x="2776842" y="25638"/>
                  </a:lnTo>
                  <a:lnTo>
                    <a:pt x="2733797" y="14835"/>
                  </a:lnTo>
                  <a:lnTo>
                    <a:pt x="2691846" y="5750"/>
                  </a:lnTo>
                  <a:lnTo>
                    <a:pt x="2651061" y="199"/>
                  </a:lnTo>
                  <a:lnTo>
                    <a:pt x="2611513" y="0"/>
                  </a:lnTo>
                  <a:close/>
                </a:path>
              </a:pathLst>
            </a:custGeom>
            <a:solidFill>
              <a:srgbClr val="EBF0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88077" y="4321742"/>
              <a:ext cx="2962910" cy="1544320"/>
            </a:xfrm>
            <a:custGeom>
              <a:avLst/>
              <a:gdLst/>
              <a:ahLst/>
              <a:cxnLst/>
              <a:rect l="l" t="t" r="r" b="b"/>
              <a:pathLst>
                <a:path w="2962909" h="1544320">
                  <a:moveTo>
                    <a:pt x="8608" y="29023"/>
                  </a:moveTo>
                  <a:lnTo>
                    <a:pt x="36989" y="10257"/>
                  </a:lnTo>
                  <a:lnTo>
                    <a:pt x="65734" y="1875"/>
                  </a:lnTo>
                  <a:lnTo>
                    <a:pt x="95247" y="1667"/>
                  </a:lnTo>
                  <a:lnTo>
                    <a:pt x="125929" y="7423"/>
                  </a:lnTo>
                  <a:lnTo>
                    <a:pt x="158183" y="16932"/>
                  </a:lnTo>
                  <a:lnTo>
                    <a:pt x="192412" y="27984"/>
                  </a:lnTo>
                  <a:lnTo>
                    <a:pt x="229018" y="38369"/>
                  </a:lnTo>
                  <a:lnTo>
                    <a:pt x="268403" y="45875"/>
                  </a:lnTo>
                  <a:lnTo>
                    <a:pt x="310971" y="48294"/>
                  </a:lnTo>
                  <a:lnTo>
                    <a:pt x="357122" y="43413"/>
                  </a:lnTo>
                  <a:lnTo>
                    <a:pt x="407261" y="29023"/>
                  </a:lnTo>
                  <a:lnTo>
                    <a:pt x="472724" y="8667"/>
                  </a:lnTo>
                  <a:lnTo>
                    <a:pt x="526937" y="234"/>
                  </a:lnTo>
                  <a:lnTo>
                    <a:pt x="572235" y="672"/>
                  </a:lnTo>
                  <a:lnTo>
                    <a:pt x="610953" y="6925"/>
                  </a:lnTo>
                  <a:lnTo>
                    <a:pt x="645427" y="15941"/>
                  </a:lnTo>
                  <a:lnTo>
                    <a:pt x="677991" y="24666"/>
                  </a:lnTo>
                  <a:lnTo>
                    <a:pt x="710981" y="30044"/>
                  </a:lnTo>
                  <a:lnTo>
                    <a:pt x="746732" y="29023"/>
                  </a:lnTo>
                  <a:lnTo>
                    <a:pt x="787807" y="27143"/>
                  </a:lnTo>
                  <a:lnTo>
                    <a:pt x="833991" y="30434"/>
                  </a:lnTo>
                  <a:lnTo>
                    <a:pt x="883452" y="36580"/>
                  </a:lnTo>
                  <a:lnTo>
                    <a:pt x="934359" y="43263"/>
                  </a:lnTo>
                  <a:lnTo>
                    <a:pt x="984878" y="48166"/>
                  </a:lnTo>
                  <a:lnTo>
                    <a:pt x="1033179" y="48972"/>
                  </a:lnTo>
                  <a:lnTo>
                    <a:pt x="1077428" y="43364"/>
                  </a:lnTo>
                  <a:lnTo>
                    <a:pt x="1115794" y="29023"/>
                  </a:lnTo>
                  <a:lnTo>
                    <a:pt x="1144930" y="18236"/>
                  </a:lnTo>
                  <a:lnTo>
                    <a:pt x="1176729" y="15600"/>
                  </a:lnTo>
                  <a:lnTo>
                    <a:pt x="1211332" y="18958"/>
                  </a:lnTo>
                  <a:lnTo>
                    <a:pt x="1248880" y="26152"/>
                  </a:lnTo>
                  <a:lnTo>
                    <a:pt x="1289514" y="35024"/>
                  </a:lnTo>
                  <a:lnTo>
                    <a:pt x="1333376" y="43416"/>
                  </a:lnTo>
                  <a:lnTo>
                    <a:pt x="1380605" y="49170"/>
                  </a:lnTo>
                  <a:lnTo>
                    <a:pt x="1431343" y="50128"/>
                  </a:lnTo>
                  <a:lnTo>
                    <a:pt x="1485732" y="44131"/>
                  </a:lnTo>
                  <a:lnTo>
                    <a:pt x="1543911" y="29023"/>
                  </a:lnTo>
                  <a:lnTo>
                    <a:pt x="1602495" y="11927"/>
                  </a:lnTo>
                  <a:lnTo>
                    <a:pt x="1647019" y="4482"/>
                  </a:lnTo>
                  <a:lnTo>
                    <a:pt x="1680921" y="4385"/>
                  </a:lnTo>
                  <a:lnTo>
                    <a:pt x="1707638" y="9330"/>
                  </a:lnTo>
                  <a:lnTo>
                    <a:pt x="1730610" y="17013"/>
                  </a:lnTo>
                  <a:lnTo>
                    <a:pt x="1753273" y="25129"/>
                  </a:lnTo>
                  <a:lnTo>
                    <a:pt x="1779066" y="31372"/>
                  </a:lnTo>
                  <a:lnTo>
                    <a:pt x="1811426" y="33438"/>
                  </a:lnTo>
                  <a:lnTo>
                    <a:pt x="1853791" y="29023"/>
                  </a:lnTo>
                  <a:lnTo>
                    <a:pt x="1896696" y="25827"/>
                  </a:lnTo>
                  <a:lnTo>
                    <a:pt x="1938191" y="29791"/>
                  </a:lnTo>
                  <a:lnTo>
                    <a:pt x="1978553" y="38496"/>
                  </a:lnTo>
                  <a:lnTo>
                    <a:pt x="2018056" y="49524"/>
                  </a:lnTo>
                  <a:lnTo>
                    <a:pt x="2056975" y="60456"/>
                  </a:lnTo>
                  <a:lnTo>
                    <a:pt x="2095586" y="68873"/>
                  </a:lnTo>
                  <a:lnTo>
                    <a:pt x="2134163" y="72357"/>
                  </a:lnTo>
                  <a:lnTo>
                    <a:pt x="2172982" y="68489"/>
                  </a:lnTo>
                  <a:lnTo>
                    <a:pt x="2212317" y="54851"/>
                  </a:lnTo>
                  <a:lnTo>
                    <a:pt x="2252444" y="29023"/>
                  </a:lnTo>
                  <a:lnTo>
                    <a:pt x="2278062" y="13244"/>
                  </a:lnTo>
                  <a:lnTo>
                    <a:pt x="2306963" y="3865"/>
                  </a:lnTo>
                  <a:lnTo>
                    <a:pt x="2338892" y="0"/>
                  </a:lnTo>
                  <a:lnTo>
                    <a:pt x="2373594" y="763"/>
                  </a:lnTo>
                  <a:lnTo>
                    <a:pt x="2410814" y="5270"/>
                  </a:lnTo>
                  <a:lnTo>
                    <a:pt x="2450296" y="12635"/>
                  </a:lnTo>
                  <a:lnTo>
                    <a:pt x="2491787" y="21972"/>
                  </a:lnTo>
                  <a:lnTo>
                    <a:pt x="2535029" y="32396"/>
                  </a:lnTo>
                  <a:lnTo>
                    <a:pt x="2579769" y="43021"/>
                  </a:lnTo>
                  <a:lnTo>
                    <a:pt x="2625752" y="52963"/>
                  </a:lnTo>
                  <a:lnTo>
                    <a:pt x="2672721" y="61335"/>
                  </a:lnTo>
                  <a:lnTo>
                    <a:pt x="2720422" y="67252"/>
                  </a:lnTo>
                  <a:lnTo>
                    <a:pt x="2768600" y="69829"/>
                  </a:lnTo>
                  <a:lnTo>
                    <a:pt x="2817000" y="68180"/>
                  </a:lnTo>
                  <a:lnTo>
                    <a:pt x="2865366" y="61420"/>
                  </a:lnTo>
                  <a:lnTo>
                    <a:pt x="2913443" y="48662"/>
                  </a:lnTo>
                  <a:lnTo>
                    <a:pt x="2960977" y="29023"/>
                  </a:lnTo>
                  <a:lnTo>
                    <a:pt x="2961831" y="71116"/>
                  </a:lnTo>
                  <a:lnTo>
                    <a:pt x="2962386" y="114956"/>
                  </a:lnTo>
                  <a:lnTo>
                    <a:pt x="2962684" y="160409"/>
                  </a:lnTo>
                  <a:lnTo>
                    <a:pt x="2962765" y="207341"/>
                  </a:lnTo>
                  <a:lnTo>
                    <a:pt x="2962670" y="255615"/>
                  </a:lnTo>
                  <a:lnTo>
                    <a:pt x="2962440" y="305097"/>
                  </a:lnTo>
                  <a:lnTo>
                    <a:pt x="2962115" y="355652"/>
                  </a:lnTo>
                  <a:lnTo>
                    <a:pt x="2961736" y="407145"/>
                  </a:lnTo>
                  <a:lnTo>
                    <a:pt x="2961343" y="459441"/>
                  </a:lnTo>
                  <a:lnTo>
                    <a:pt x="2960977" y="512404"/>
                  </a:lnTo>
                  <a:lnTo>
                    <a:pt x="2960679" y="565901"/>
                  </a:lnTo>
                  <a:lnTo>
                    <a:pt x="2960489" y="619795"/>
                  </a:lnTo>
                  <a:lnTo>
                    <a:pt x="2960449" y="673952"/>
                  </a:lnTo>
                  <a:lnTo>
                    <a:pt x="2960598" y="728237"/>
                  </a:lnTo>
                  <a:lnTo>
                    <a:pt x="2960977" y="782514"/>
                  </a:lnTo>
                  <a:lnTo>
                    <a:pt x="2961298" y="838241"/>
                  </a:lnTo>
                  <a:lnTo>
                    <a:pt x="2961230" y="889854"/>
                  </a:lnTo>
                  <a:lnTo>
                    <a:pt x="2960858" y="938226"/>
                  </a:lnTo>
                  <a:lnTo>
                    <a:pt x="2960266" y="984232"/>
                  </a:lnTo>
                  <a:lnTo>
                    <a:pt x="2959540" y="1028744"/>
                  </a:lnTo>
                  <a:lnTo>
                    <a:pt x="2958764" y="1072638"/>
                  </a:lnTo>
                  <a:lnTo>
                    <a:pt x="2958024" y="1116786"/>
                  </a:lnTo>
                  <a:lnTo>
                    <a:pt x="2957405" y="1162063"/>
                  </a:lnTo>
                  <a:lnTo>
                    <a:pt x="2956991" y="1209342"/>
                  </a:lnTo>
                  <a:lnTo>
                    <a:pt x="2956867" y="1259496"/>
                  </a:lnTo>
                  <a:lnTo>
                    <a:pt x="2957119" y="1313401"/>
                  </a:lnTo>
                  <a:lnTo>
                    <a:pt x="2957831" y="1371929"/>
                  </a:lnTo>
                  <a:lnTo>
                    <a:pt x="2959089" y="1435954"/>
                  </a:lnTo>
                  <a:lnTo>
                    <a:pt x="2960977" y="1506351"/>
                  </a:lnTo>
                  <a:lnTo>
                    <a:pt x="2932575" y="1522102"/>
                  </a:lnTo>
                  <a:lnTo>
                    <a:pt x="2900909" y="1527664"/>
                  </a:lnTo>
                  <a:lnTo>
                    <a:pt x="2866028" y="1525717"/>
                  </a:lnTo>
                  <a:lnTo>
                    <a:pt x="2827980" y="1518939"/>
                  </a:lnTo>
                  <a:lnTo>
                    <a:pt x="2786813" y="1510009"/>
                  </a:lnTo>
                  <a:lnTo>
                    <a:pt x="2742575" y="1501607"/>
                  </a:lnTo>
                  <a:lnTo>
                    <a:pt x="2695314" y="1496410"/>
                  </a:lnTo>
                  <a:lnTo>
                    <a:pt x="2645078" y="1497098"/>
                  </a:lnTo>
                  <a:lnTo>
                    <a:pt x="2591915" y="1506351"/>
                  </a:lnTo>
                  <a:lnTo>
                    <a:pt x="2526737" y="1518891"/>
                  </a:lnTo>
                  <a:lnTo>
                    <a:pt x="2470342" y="1521661"/>
                  </a:lnTo>
                  <a:lnTo>
                    <a:pt x="2420795" y="1518014"/>
                  </a:lnTo>
                  <a:lnTo>
                    <a:pt x="2376165" y="1511305"/>
                  </a:lnTo>
                  <a:lnTo>
                    <a:pt x="2334518" y="1504889"/>
                  </a:lnTo>
                  <a:lnTo>
                    <a:pt x="2293922" y="1502119"/>
                  </a:lnTo>
                  <a:lnTo>
                    <a:pt x="2252444" y="1506351"/>
                  </a:lnTo>
                  <a:lnTo>
                    <a:pt x="2204530" y="1512387"/>
                  </a:lnTo>
                  <a:lnTo>
                    <a:pt x="2158441" y="1511908"/>
                  </a:lnTo>
                  <a:lnTo>
                    <a:pt x="2111680" y="1507989"/>
                  </a:lnTo>
                  <a:lnTo>
                    <a:pt x="2061756" y="1503706"/>
                  </a:lnTo>
                  <a:lnTo>
                    <a:pt x="2006173" y="1502135"/>
                  </a:lnTo>
                  <a:lnTo>
                    <a:pt x="1942437" y="1506351"/>
                  </a:lnTo>
                  <a:lnTo>
                    <a:pt x="1886930" y="1510401"/>
                  </a:lnTo>
                  <a:lnTo>
                    <a:pt x="1836447" y="1509899"/>
                  </a:lnTo>
                  <a:lnTo>
                    <a:pt x="1788529" y="1506765"/>
                  </a:lnTo>
                  <a:lnTo>
                    <a:pt x="1740720" y="1502922"/>
                  </a:lnTo>
                  <a:lnTo>
                    <a:pt x="1690562" y="1500291"/>
                  </a:lnTo>
                  <a:lnTo>
                    <a:pt x="1635600" y="1500794"/>
                  </a:lnTo>
                  <a:lnTo>
                    <a:pt x="1573375" y="1506351"/>
                  </a:lnTo>
                  <a:lnTo>
                    <a:pt x="1500802" y="1513031"/>
                  </a:lnTo>
                  <a:lnTo>
                    <a:pt x="1437970" y="1514163"/>
                  </a:lnTo>
                  <a:lnTo>
                    <a:pt x="1383843" y="1511904"/>
                  </a:lnTo>
                  <a:lnTo>
                    <a:pt x="1337390" y="1508411"/>
                  </a:lnTo>
                  <a:lnTo>
                    <a:pt x="1297576" y="1505841"/>
                  </a:lnTo>
                  <a:lnTo>
                    <a:pt x="1263368" y="1506351"/>
                  </a:lnTo>
                  <a:lnTo>
                    <a:pt x="1236189" y="1505548"/>
                  </a:lnTo>
                  <a:lnTo>
                    <a:pt x="1198525" y="1500678"/>
                  </a:lnTo>
                  <a:lnTo>
                    <a:pt x="1152685" y="1493569"/>
                  </a:lnTo>
                  <a:lnTo>
                    <a:pt x="1100978" y="1486051"/>
                  </a:lnTo>
                  <a:lnTo>
                    <a:pt x="1045713" y="1479953"/>
                  </a:lnTo>
                  <a:lnTo>
                    <a:pt x="989199" y="1477104"/>
                  </a:lnTo>
                  <a:lnTo>
                    <a:pt x="933744" y="1479335"/>
                  </a:lnTo>
                  <a:lnTo>
                    <a:pt x="881659" y="1488474"/>
                  </a:lnTo>
                  <a:lnTo>
                    <a:pt x="835251" y="1506351"/>
                  </a:lnTo>
                  <a:lnTo>
                    <a:pt x="798307" y="1519084"/>
                  </a:lnTo>
                  <a:lnTo>
                    <a:pt x="758081" y="1521595"/>
                  </a:lnTo>
                  <a:lnTo>
                    <a:pt x="715536" y="1516443"/>
                  </a:lnTo>
                  <a:lnTo>
                    <a:pt x="671635" y="1506186"/>
                  </a:lnTo>
                  <a:lnTo>
                    <a:pt x="627342" y="1493382"/>
                  </a:lnTo>
                  <a:lnTo>
                    <a:pt x="583619" y="1480590"/>
                  </a:lnTo>
                  <a:lnTo>
                    <a:pt x="541430" y="1470368"/>
                  </a:lnTo>
                  <a:lnTo>
                    <a:pt x="501736" y="1465275"/>
                  </a:lnTo>
                  <a:lnTo>
                    <a:pt x="465501" y="1467869"/>
                  </a:lnTo>
                  <a:lnTo>
                    <a:pt x="433689" y="1480708"/>
                  </a:lnTo>
                  <a:lnTo>
                    <a:pt x="407261" y="1506351"/>
                  </a:lnTo>
                  <a:lnTo>
                    <a:pt x="384043" y="1529890"/>
                  </a:lnTo>
                  <a:lnTo>
                    <a:pt x="357649" y="1541691"/>
                  </a:lnTo>
                  <a:lnTo>
                    <a:pt x="296964" y="1539032"/>
                  </a:lnTo>
                  <a:lnTo>
                    <a:pt x="228461" y="1516271"/>
                  </a:lnTo>
                  <a:lnTo>
                    <a:pt x="192295" y="1502945"/>
                  </a:lnTo>
                  <a:lnTo>
                    <a:pt x="155397" y="1491306"/>
                  </a:lnTo>
                  <a:lnTo>
                    <a:pt x="118171" y="1483589"/>
                  </a:lnTo>
                  <a:lnTo>
                    <a:pt x="81027" y="1482033"/>
                  </a:lnTo>
                  <a:lnTo>
                    <a:pt x="44370" y="1488874"/>
                  </a:lnTo>
                  <a:lnTo>
                    <a:pt x="8608" y="1506351"/>
                  </a:lnTo>
                  <a:lnTo>
                    <a:pt x="4630" y="1460639"/>
                  </a:lnTo>
                  <a:lnTo>
                    <a:pt x="1990" y="1416535"/>
                  </a:lnTo>
                  <a:lnTo>
                    <a:pt x="507" y="1373488"/>
                  </a:lnTo>
                  <a:lnTo>
                    <a:pt x="0" y="1330946"/>
                  </a:lnTo>
                  <a:lnTo>
                    <a:pt x="286" y="1288358"/>
                  </a:lnTo>
                  <a:lnTo>
                    <a:pt x="1184" y="1245172"/>
                  </a:lnTo>
                  <a:lnTo>
                    <a:pt x="2512" y="1200836"/>
                  </a:lnTo>
                  <a:lnTo>
                    <a:pt x="4089" y="1154800"/>
                  </a:lnTo>
                  <a:lnTo>
                    <a:pt x="5734" y="1106511"/>
                  </a:lnTo>
                  <a:lnTo>
                    <a:pt x="7264" y="1055418"/>
                  </a:lnTo>
                  <a:lnTo>
                    <a:pt x="8498" y="1000970"/>
                  </a:lnTo>
                  <a:lnTo>
                    <a:pt x="9255" y="942615"/>
                  </a:lnTo>
                  <a:lnTo>
                    <a:pt x="9352" y="879802"/>
                  </a:lnTo>
                  <a:lnTo>
                    <a:pt x="8608" y="811978"/>
                  </a:lnTo>
                  <a:lnTo>
                    <a:pt x="8060" y="751381"/>
                  </a:lnTo>
                  <a:lnTo>
                    <a:pt x="8395" y="692903"/>
                  </a:lnTo>
                  <a:lnTo>
                    <a:pt x="9439" y="636425"/>
                  </a:lnTo>
                  <a:lnTo>
                    <a:pt x="11019" y="581825"/>
                  </a:lnTo>
                  <a:lnTo>
                    <a:pt x="12962" y="528981"/>
                  </a:lnTo>
                  <a:lnTo>
                    <a:pt x="15093" y="477774"/>
                  </a:lnTo>
                  <a:lnTo>
                    <a:pt x="17240" y="428081"/>
                  </a:lnTo>
                  <a:lnTo>
                    <a:pt x="19228" y="379781"/>
                  </a:lnTo>
                  <a:lnTo>
                    <a:pt x="20885" y="332755"/>
                  </a:lnTo>
                  <a:lnTo>
                    <a:pt x="22036" y="286879"/>
                  </a:lnTo>
                  <a:lnTo>
                    <a:pt x="22508" y="242034"/>
                  </a:lnTo>
                  <a:lnTo>
                    <a:pt x="22128" y="198098"/>
                  </a:lnTo>
                  <a:lnTo>
                    <a:pt x="20721" y="154950"/>
                  </a:lnTo>
                  <a:lnTo>
                    <a:pt x="18114" y="112469"/>
                  </a:lnTo>
                  <a:lnTo>
                    <a:pt x="14135" y="70534"/>
                  </a:lnTo>
                  <a:lnTo>
                    <a:pt x="8608" y="29023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076315" y="4377054"/>
            <a:ext cx="252031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или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электронной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подписью </a:t>
            </a:r>
            <a:r>
              <a:rPr sz="1800" b="1" dirty="0">
                <a:latin typeface="Times New Roman"/>
                <a:cs typeface="Times New Roman"/>
              </a:rPr>
              <a:t>(</a:t>
            </a:r>
            <a:r>
              <a:rPr sz="1800" b="1">
                <a:latin typeface="Times New Roman"/>
                <a:cs typeface="Times New Roman"/>
              </a:rPr>
              <a:t>ЭП</a:t>
            </a:r>
            <a:r>
              <a:rPr sz="1800" b="1" smtClean="0">
                <a:latin typeface="Times New Roman"/>
                <a:cs typeface="Times New Roman"/>
              </a:rPr>
              <a:t>),</a:t>
            </a:r>
            <a:r>
              <a:rPr sz="1800" b="1" i="1" smtClean="0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факт 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формирования</a:t>
            </a:r>
            <a:endParaRPr sz="1800">
              <a:latin typeface="Times New Roman"/>
              <a:cs typeface="Times New Roman"/>
            </a:endParaRPr>
          </a:p>
          <a:p>
            <a:pPr marL="12700" marR="285750">
              <a:lnSpc>
                <a:spcPct val="100000"/>
              </a:lnSpc>
            </a:pPr>
            <a:r>
              <a:rPr sz="1800" b="1" i="1" spc="-10" dirty="0">
                <a:latin typeface="Times New Roman"/>
                <a:cs typeface="Times New Roman"/>
              </a:rPr>
              <a:t>электронной</a:t>
            </a:r>
            <a:r>
              <a:rPr sz="1800" b="1" i="1" spc="-6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подписи </a:t>
            </a:r>
            <a:r>
              <a:rPr sz="1800" b="1" i="1" spc="-434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определенным</a:t>
            </a:r>
            <a:r>
              <a:rPr sz="1800" b="1" i="1" spc="-20" dirty="0">
                <a:latin typeface="Times New Roman"/>
                <a:cs typeface="Times New Roman"/>
              </a:rPr>
              <a:t> лицом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012948" y="3407664"/>
            <a:ext cx="4211320" cy="1082040"/>
            <a:chOff x="3012948" y="3407664"/>
            <a:chExt cx="4211320" cy="108204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2948" y="3407664"/>
              <a:ext cx="1937003" cy="98450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131820" y="3430524"/>
              <a:ext cx="1776095" cy="826135"/>
            </a:xfrm>
            <a:custGeom>
              <a:avLst/>
              <a:gdLst/>
              <a:ahLst/>
              <a:cxnLst/>
              <a:rect l="l" t="t" r="r" b="b"/>
              <a:pathLst>
                <a:path w="1776095" h="826135">
                  <a:moveTo>
                    <a:pt x="53467" y="756284"/>
                  </a:moveTo>
                  <a:lnTo>
                    <a:pt x="0" y="822706"/>
                  </a:lnTo>
                  <a:lnTo>
                    <a:pt x="85217" y="825626"/>
                  </a:lnTo>
                  <a:lnTo>
                    <a:pt x="77075" y="807846"/>
                  </a:lnTo>
                  <a:lnTo>
                    <a:pt x="62992" y="807846"/>
                  </a:lnTo>
                  <a:lnTo>
                    <a:pt x="52450" y="784732"/>
                  </a:lnTo>
                  <a:lnTo>
                    <a:pt x="64057" y="779414"/>
                  </a:lnTo>
                  <a:lnTo>
                    <a:pt x="53467" y="756284"/>
                  </a:lnTo>
                  <a:close/>
                </a:path>
                <a:path w="1776095" h="826135">
                  <a:moveTo>
                    <a:pt x="64057" y="779414"/>
                  </a:moveTo>
                  <a:lnTo>
                    <a:pt x="52450" y="784732"/>
                  </a:lnTo>
                  <a:lnTo>
                    <a:pt x="62992" y="807846"/>
                  </a:lnTo>
                  <a:lnTo>
                    <a:pt x="74633" y="802512"/>
                  </a:lnTo>
                  <a:lnTo>
                    <a:pt x="64057" y="779414"/>
                  </a:lnTo>
                  <a:close/>
                </a:path>
                <a:path w="1776095" h="826135">
                  <a:moveTo>
                    <a:pt x="74633" y="802512"/>
                  </a:moveTo>
                  <a:lnTo>
                    <a:pt x="62992" y="807846"/>
                  </a:lnTo>
                  <a:lnTo>
                    <a:pt x="77075" y="807846"/>
                  </a:lnTo>
                  <a:lnTo>
                    <a:pt x="74633" y="802512"/>
                  </a:lnTo>
                  <a:close/>
                </a:path>
                <a:path w="1776095" h="826135">
                  <a:moveTo>
                    <a:pt x="1764919" y="0"/>
                  </a:moveTo>
                  <a:lnTo>
                    <a:pt x="64057" y="779414"/>
                  </a:lnTo>
                  <a:lnTo>
                    <a:pt x="74633" y="802512"/>
                  </a:lnTo>
                  <a:lnTo>
                    <a:pt x="1775587" y="23113"/>
                  </a:lnTo>
                  <a:lnTo>
                    <a:pt x="17649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53940" y="3407664"/>
              <a:ext cx="2369819" cy="108204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897247" y="3430270"/>
              <a:ext cx="2206625" cy="927100"/>
            </a:xfrm>
            <a:custGeom>
              <a:avLst/>
              <a:gdLst/>
              <a:ahLst/>
              <a:cxnLst/>
              <a:rect l="l" t="t" r="r" b="b"/>
              <a:pathLst>
                <a:path w="2206625" h="927100">
                  <a:moveTo>
                    <a:pt x="2131319" y="903229"/>
                  </a:moveTo>
                  <a:lnTo>
                    <a:pt x="2121661" y="926591"/>
                  </a:lnTo>
                  <a:lnTo>
                    <a:pt x="2206625" y="920495"/>
                  </a:lnTo>
                  <a:lnTo>
                    <a:pt x="2195802" y="908049"/>
                  </a:lnTo>
                  <a:lnTo>
                    <a:pt x="2142998" y="908049"/>
                  </a:lnTo>
                  <a:lnTo>
                    <a:pt x="2131319" y="903229"/>
                  </a:lnTo>
                  <a:close/>
                </a:path>
                <a:path w="2206625" h="927100">
                  <a:moveTo>
                    <a:pt x="2141040" y="879710"/>
                  </a:moveTo>
                  <a:lnTo>
                    <a:pt x="2131319" y="903229"/>
                  </a:lnTo>
                  <a:lnTo>
                    <a:pt x="2142998" y="908049"/>
                  </a:lnTo>
                  <a:lnTo>
                    <a:pt x="2152777" y="884554"/>
                  </a:lnTo>
                  <a:lnTo>
                    <a:pt x="2141040" y="879710"/>
                  </a:lnTo>
                  <a:close/>
                </a:path>
                <a:path w="2206625" h="927100">
                  <a:moveTo>
                    <a:pt x="2150745" y="856233"/>
                  </a:moveTo>
                  <a:lnTo>
                    <a:pt x="2141040" y="879710"/>
                  </a:lnTo>
                  <a:lnTo>
                    <a:pt x="2152777" y="884554"/>
                  </a:lnTo>
                  <a:lnTo>
                    <a:pt x="2142998" y="908049"/>
                  </a:lnTo>
                  <a:lnTo>
                    <a:pt x="2195802" y="908049"/>
                  </a:lnTo>
                  <a:lnTo>
                    <a:pt x="2150745" y="856233"/>
                  </a:lnTo>
                  <a:close/>
                </a:path>
                <a:path w="2206625" h="927100">
                  <a:moveTo>
                    <a:pt x="9651" y="0"/>
                  </a:moveTo>
                  <a:lnTo>
                    <a:pt x="0" y="23494"/>
                  </a:lnTo>
                  <a:lnTo>
                    <a:pt x="2131319" y="903229"/>
                  </a:lnTo>
                  <a:lnTo>
                    <a:pt x="2141040" y="879710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6"/>
          <p:cNvSpPr/>
          <p:nvPr/>
        </p:nvSpPr>
        <p:spPr>
          <a:xfrm>
            <a:off x="5943601" y="1981200"/>
            <a:ext cx="2286000" cy="752475"/>
          </a:xfrm>
          <a:custGeom>
            <a:avLst/>
            <a:gdLst/>
            <a:ahLst/>
            <a:cxnLst/>
            <a:rect l="l" t="t" r="r" b="b"/>
            <a:pathLst>
              <a:path w="4054475" h="752475">
                <a:moveTo>
                  <a:pt x="12920" y="23817"/>
                </a:moveTo>
                <a:lnTo>
                  <a:pt x="69382" y="24372"/>
                </a:lnTo>
                <a:lnTo>
                  <a:pt x="125959" y="26889"/>
                </a:lnTo>
                <a:lnTo>
                  <a:pt x="182032" y="30586"/>
                </a:lnTo>
                <a:lnTo>
                  <a:pt x="236980" y="34680"/>
                </a:lnTo>
                <a:lnTo>
                  <a:pt x="290183" y="38390"/>
                </a:lnTo>
                <a:lnTo>
                  <a:pt x="341022" y="40934"/>
                </a:lnTo>
                <a:lnTo>
                  <a:pt x="388877" y="41531"/>
                </a:lnTo>
                <a:lnTo>
                  <a:pt x="433127" y="39398"/>
                </a:lnTo>
                <a:lnTo>
                  <a:pt x="473153" y="33754"/>
                </a:lnTo>
                <a:lnTo>
                  <a:pt x="508334" y="23817"/>
                </a:lnTo>
                <a:lnTo>
                  <a:pt x="537884" y="16043"/>
                </a:lnTo>
                <a:lnTo>
                  <a:pt x="572030" y="12695"/>
                </a:lnTo>
                <a:lnTo>
                  <a:pt x="610401" y="12869"/>
                </a:lnTo>
                <a:lnTo>
                  <a:pt x="652623" y="15660"/>
                </a:lnTo>
                <a:lnTo>
                  <a:pt x="698325" y="20167"/>
                </a:lnTo>
                <a:lnTo>
                  <a:pt x="747134" y="25484"/>
                </a:lnTo>
                <a:lnTo>
                  <a:pt x="798678" y="30708"/>
                </a:lnTo>
                <a:lnTo>
                  <a:pt x="852585" y="34936"/>
                </a:lnTo>
                <a:lnTo>
                  <a:pt x="908483" y="37265"/>
                </a:lnTo>
                <a:lnTo>
                  <a:pt x="965998" y="36790"/>
                </a:lnTo>
                <a:lnTo>
                  <a:pt x="1024759" y="32609"/>
                </a:lnTo>
                <a:lnTo>
                  <a:pt x="1084394" y="23817"/>
                </a:lnTo>
                <a:lnTo>
                  <a:pt x="1148097" y="14296"/>
                </a:lnTo>
                <a:lnTo>
                  <a:pt x="1208506" y="9833"/>
                </a:lnTo>
                <a:lnTo>
                  <a:pt x="1265719" y="9376"/>
                </a:lnTo>
                <a:lnTo>
                  <a:pt x="1319835" y="11874"/>
                </a:lnTo>
                <a:lnTo>
                  <a:pt x="1370951" y="16277"/>
                </a:lnTo>
                <a:lnTo>
                  <a:pt x="1419166" y="21532"/>
                </a:lnTo>
                <a:lnTo>
                  <a:pt x="1464579" y="26590"/>
                </a:lnTo>
                <a:lnTo>
                  <a:pt x="1507287" y="30398"/>
                </a:lnTo>
                <a:lnTo>
                  <a:pt x="1547389" y="31906"/>
                </a:lnTo>
                <a:lnTo>
                  <a:pt x="1584984" y="30063"/>
                </a:lnTo>
                <a:lnTo>
                  <a:pt x="1620169" y="23817"/>
                </a:lnTo>
                <a:lnTo>
                  <a:pt x="1651337" y="18410"/>
                </a:lnTo>
                <a:lnTo>
                  <a:pt x="1687045" y="16541"/>
                </a:lnTo>
                <a:lnTo>
                  <a:pt x="1726932" y="17490"/>
                </a:lnTo>
                <a:lnTo>
                  <a:pt x="1770641" y="20539"/>
                </a:lnTo>
                <a:lnTo>
                  <a:pt x="1817813" y="24968"/>
                </a:lnTo>
                <a:lnTo>
                  <a:pt x="1868091" y="30059"/>
                </a:lnTo>
                <a:lnTo>
                  <a:pt x="1921116" y="35092"/>
                </a:lnTo>
                <a:lnTo>
                  <a:pt x="1976529" y="39348"/>
                </a:lnTo>
                <a:lnTo>
                  <a:pt x="2033973" y="42109"/>
                </a:lnTo>
                <a:lnTo>
                  <a:pt x="2093088" y="42655"/>
                </a:lnTo>
                <a:lnTo>
                  <a:pt x="2153518" y="40268"/>
                </a:lnTo>
                <a:lnTo>
                  <a:pt x="2214903" y="34228"/>
                </a:lnTo>
                <a:lnTo>
                  <a:pt x="2276886" y="23817"/>
                </a:lnTo>
                <a:lnTo>
                  <a:pt x="2338111" y="13472"/>
                </a:lnTo>
                <a:lnTo>
                  <a:pt x="2397397" y="7610"/>
                </a:lnTo>
                <a:lnTo>
                  <a:pt x="2454646" y="5478"/>
                </a:lnTo>
                <a:lnTo>
                  <a:pt x="2509757" y="6324"/>
                </a:lnTo>
                <a:lnTo>
                  <a:pt x="2562632" y="9395"/>
                </a:lnTo>
                <a:lnTo>
                  <a:pt x="2613171" y="13940"/>
                </a:lnTo>
                <a:lnTo>
                  <a:pt x="2661276" y="19206"/>
                </a:lnTo>
                <a:lnTo>
                  <a:pt x="2706846" y="24441"/>
                </a:lnTo>
                <a:lnTo>
                  <a:pt x="2749783" y="28892"/>
                </a:lnTo>
                <a:lnTo>
                  <a:pt x="2789988" y="31808"/>
                </a:lnTo>
                <a:lnTo>
                  <a:pt x="2827362" y="32435"/>
                </a:lnTo>
                <a:lnTo>
                  <a:pt x="2861804" y="30022"/>
                </a:lnTo>
                <a:lnTo>
                  <a:pt x="2893217" y="23817"/>
                </a:lnTo>
                <a:lnTo>
                  <a:pt x="2924255" y="17882"/>
                </a:lnTo>
                <a:lnTo>
                  <a:pt x="2957699" y="16190"/>
                </a:lnTo>
                <a:lnTo>
                  <a:pt x="2993637" y="17855"/>
                </a:lnTo>
                <a:lnTo>
                  <a:pt x="3032159" y="21988"/>
                </a:lnTo>
                <a:lnTo>
                  <a:pt x="3073351" y="27701"/>
                </a:lnTo>
                <a:lnTo>
                  <a:pt x="3117304" y="34108"/>
                </a:lnTo>
                <a:lnTo>
                  <a:pt x="3164105" y="40321"/>
                </a:lnTo>
                <a:lnTo>
                  <a:pt x="3213842" y="45452"/>
                </a:lnTo>
                <a:lnTo>
                  <a:pt x="3266605" y="48614"/>
                </a:lnTo>
                <a:lnTo>
                  <a:pt x="3322481" y="48919"/>
                </a:lnTo>
                <a:lnTo>
                  <a:pt x="3381559" y="45479"/>
                </a:lnTo>
                <a:lnTo>
                  <a:pt x="3443927" y="37408"/>
                </a:lnTo>
                <a:lnTo>
                  <a:pt x="3509675" y="23817"/>
                </a:lnTo>
                <a:lnTo>
                  <a:pt x="3567737" y="11120"/>
                </a:lnTo>
                <a:lnTo>
                  <a:pt x="3617552" y="3436"/>
                </a:lnTo>
                <a:lnTo>
                  <a:pt x="3660419" y="0"/>
                </a:lnTo>
                <a:lnTo>
                  <a:pt x="3697640" y="46"/>
                </a:lnTo>
                <a:lnTo>
                  <a:pt x="3730514" y="2810"/>
                </a:lnTo>
                <a:lnTo>
                  <a:pt x="3760342" y="7528"/>
                </a:lnTo>
                <a:lnTo>
                  <a:pt x="3788424" y="13434"/>
                </a:lnTo>
                <a:lnTo>
                  <a:pt x="3816061" y="19765"/>
                </a:lnTo>
                <a:lnTo>
                  <a:pt x="3844553" y="25754"/>
                </a:lnTo>
                <a:lnTo>
                  <a:pt x="3875201" y="30637"/>
                </a:lnTo>
                <a:lnTo>
                  <a:pt x="3909306" y="33650"/>
                </a:lnTo>
                <a:lnTo>
                  <a:pt x="3948167" y="34027"/>
                </a:lnTo>
                <a:lnTo>
                  <a:pt x="3993085" y="31004"/>
                </a:lnTo>
                <a:lnTo>
                  <a:pt x="4045361" y="23817"/>
                </a:lnTo>
                <a:lnTo>
                  <a:pt x="4053122" y="55114"/>
                </a:lnTo>
                <a:lnTo>
                  <a:pt x="4054398" y="91198"/>
                </a:lnTo>
                <a:lnTo>
                  <a:pt x="4051321" y="131652"/>
                </a:lnTo>
                <a:lnTo>
                  <a:pt x="4046027" y="176058"/>
                </a:lnTo>
                <a:lnTo>
                  <a:pt x="4040650" y="224000"/>
                </a:lnTo>
                <a:lnTo>
                  <a:pt x="4037324" y="275062"/>
                </a:lnTo>
                <a:lnTo>
                  <a:pt x="4038183" y="328827"/>
                </a:lnTo>
                <a:lnTo>
                  <a:pt x="4045361" y="384878"/>
                </a:lnTo>
                <a:lnTo>
                  <a:pt x="4052237" y="437286"/>
                </a:lnTo>
                <a:lnTo>
                  <a:pt x="4052362" y="482076"/>
                </a:lnTo>
                <a:lnTo>
                  <a:pt x="4048129" y="521765"/>
                </a:lnTo>
                <a:lnTo>
                  <a:pt x="4041932" y="558868"/>
                </a:lnTo>
                <a:lnTo>
                  <a:pt x="4036163" y="595899"/>
                </a:lnTo>
                <a:lnTo>
                  <a:pt x="4033216" y="635373"/>
                </a:lnTo>
                <a:lnTo>
                  <a:pt x="4035484" y="679807"/>
                </a:lnTo>
                <a:lnTo>
                  <a:pt x="4045361" y="731715"/>
                </a:lnTo>
                <a:lnTo>
                  <a:pt x="4003745" y="737163"/>
                </a:lnTo>
                <a:lnTo>
                  <a:pt x="3957004" y="738103"/>
                </a:lnTo>
                <a:lnTo>
                  <a:pt x="3906400" y="735771"/>
                </a:lnTo>
                <a:lnTo>
                  <a:pt x="3853194" y="731404"/>
                </a:lnTo>
                <a:lnTo>
                  <a:pt x="3798647" y="726238"/>
                </a:lnTo>
                <a:lnTo>
                  <a:pt x="3744020" y="721510"/>
                </a:lnTo>
                <a:lnTo>
                  <a:pt x="3690574" y="718457"/>
                </a:lnTo>
                <a:lnTo>
                  <a:pt x="3639570" y="718316"/>
                </a:lnTo>
                <a:lnTo>
                  <a:pt x="3592270" y="722323"/>
                </a:lnTo>
                <a:lnTo>
                  <a:pt x="3549934" y="731715"/>
                </a:lnTo>
                <a:lnTo>
                  <a:pt x="3513778" y="739864"/>
                </a:lnTo>
                <a:lnTo>
                  <a:pt x="3471772" y="743991"/>
                </a:lnTo>
                <a:lnTo>
                  <a:pt x="3425025" y="744859"/>
                </a:lnTo>
                <a:lnTo>
                  <a:pt x="3374645" y="743229"/>
                </a:lnTo>
                <a:lnTo>
                  <a:pt x="3321742" y="739864"/>
                </a:lnTo>
                <a:lnTo>
                  <a:pt x="3267422" y="735525"/>
                </a:lnTo>
                <a:lnTo>
                  <a:pt x="3212796" y="730974"/>
                </a:lnTo>
                <a:lnTo>
                  <a:pt x="3158971" y="726973"/>
                </a:lnTo>
                <a:lnTo>
                  <a:pt x="3107057" y="724285"/>
                </a:lnTo>
                <a:lnTo>
                  <a:pt x="3058161" y="723671"/>
                </a:lnTo>
                <a:lnTo>
                  <a:pt x="3013394" y="725894"/>
                </a:lnTo>
                <a:lnTo>
                  <a:pt x="2973862" y="731715"/>
                </a:lnTo>
                <a:lnTo>
                  <a:pt x="2937753" y="736978"/>
                </a:lnTo>
                <a:lnTo>
                  <a:pt x="2897253" y="738712"/>
                </a:lnTo>
                <a:lnTo>
                  <a:pt x="2852906" y="737640"/>
                </a:lnTo>
                <a:lnTo>
                  <a:pt x="2805254" y="734487"/>
                </a:lnTo>
                <a:lnTo>
                  <a:pt x="2754838" y="729974"/>
                </a:lnTo>
                <a:lnTo>
                  <a:pt x="2702202" y="724824"/>
                </a:lnTo>
                <a:lnTo>
                  <a:pt x="2647888" y="719762"/>
                </a:lnTo>
                <a:lnTo>
                  <a:pt x="2592439" y="715511"/>
                </a:lnTo>
                <a:lnTo>
                  <a:pt x="2536397" y="712792"/>
                </a:lnTo>
                <a:lnTo>
                  <a:pt x="2480303" y="712330"/>
                </a:lnTo>
                <a:lnTo>
                  <a:pt x="2424702" y="714848"/>
                </a:lnTo>
                <a:lnTo>
                  <a:pt x="2370135" y="721068"/>
                </a:lnTo>
                <a:lnTo>
                  <a:pt x="2317145" y="731715"/>
                </a:lnTo>
                <a:lnTo>
                  <a:pt x="2252914" y="744817"/>
                </a:lnTo>
                <a:lnTo>
                  <a:pt x="2194949" y="751051"/>
                </a:lnTo>
                <a:lnTo>
                  <a:pt x="2142462" y="751901"/>
                </a:lnTo>
                <a:lnTo>
                  <a:pt x="2094663" y="748851"/>
                </a:lnTo>
                <a:lnTo>
                  <a:pt x="2050762" y="743383"/>
                </a:lnTo>
                <a:lnTo>
                  <a:pt x="2009970" y="736982"/>
                </a:lnTo>
                <a:lnTo>
                  <a:pt x="1971498" y="731131"/>
                </a:lnTo>
                <a:lnTo>
                  <a:pt x="1934556" y="727313"/>
                </a:lnTo>
                <a:lnTo>
                  <a:pt x="1898354" y="727014"/>
                </a:lnTo>
                <a:lnTo>
                  <a:pt x="1862104" y="731715"/>
                </a:lnTo>
                <a:lnTo>
                  <a:pt x="1821876" y="737061"/>
                </a:lnTo>
                <a:lnTo>
                  <a:pt x="1775332" y="738408"/>
                </a:lnTo>
                <a:lnTo>
                  <a:pt x="1724064" y="736811"/>
                </a:lnTo>
                <a:lnTo>
                  <a:pt x="1669663" y="733324"/>
                </a:lnTo>
                <a:lnTo>
                  <a:pt x="1613723" y="729000"/>
                </a:lnTo>
                <a:lnTo>
                  <a:pt x="1557837" y="724893"/>
                </a:lnTo>
                <a:lnTo>
                  <a:pt x="1503597" y="722058"/>
                </a:lnTo>
                <a:lnTo>
                  <a:pt x="1452595" y="721547"/>
                </a:lnTo>
                <a:lnTo>
                  <a:pt x="1406424" y="724414"/>
                </a:lnTo>
                <a:lnTo>
                  <a:pt x="1366677" y="731715"/>
                </a:lnTo>
                <a:lnTo>
                  <a:pt x="1329944" y="738480"/>
                </a:lnTo>
                <a:lnTo>
                  <a:pt x="1291475" y="739981"/>
                </a:lnTo>
                <a:lnTo>
                  <a:pt x="1250855" y="737627"/>
                </a:lnTo>
                <a:lnTo>
                  <a:pt x="1207667" y="732830"/>
                </a:lnTo>
                <a:lnTo>
                  <a:pt x="1161492" y="727000"/>
                </a:lnTo>
                <a:lnTo>
                  <a:pt x="1111916" y="721547"/>
                </a:lnTo>
                <a:lnTo>
                  <a:pt x="1058520" y="717881"/>
                </a:lnTo>
                <a:lnTo>
                  <a:pt x="1000888" y="717414"/>
                </a:lnTo>
                <a:lnTo>
                  <a:pt x="938604" y="721555"/>
                </a:lnTo>
                <a:lnTo>
                  <a:pt x="871250" y="731715"/>
                </a:lnTo>
                <a:lnTo>
                  <a:pt x="830906" y="737708"/>
                </a:lnTo>
                <a:lnTo>
                  <a:pt x="787899" y="740804"/>
                </a:lnTo>
                <a:lnTo>
                  <a:pt x="742567" y="741416"/>
                </a:lnTo>
                <a:lnTo>
                  <a:pt x="695247" y="739954"/>
                </a:lnTo>
                <a:lnTo>
                  <a:pt x="646276" y="736827"/>
                </a:lnTo>
                <a:lnTo>
                  <a:pt x="595992" y="732448"/>
                </a:lnTo>
                <a:lnTo>
                  <a:pt x="544732" y="727228"/>
                </a:lnTo>
                <a:lnTo>
                  <a:pt x="492833" y="721576"/>
                </a:lnTo>
                <a:lnTo>
                  <a:pt x="440632" y="715903"/>
                </a:lnTo>
                <a:lnTo>
                  <a:pt x="388468" y="710621"/>
                </a:lnTo>
                <a:lnTo>
                  <a:pt x="336676" y="706140"/>
                </a:lnTo>
                <a:lnTo>
                  <a:pt x="285595" y="702872"/>
                </a:lnTo>
                <a:lnTo>
                  <a:pt x="235562" y="701226"/>
                </a:lnTo>
                <a:lnTo>
                  <a:pt x="186914" y="701613"/>
                </a:lnTo>
                <a:lnTo>
                  <a:pt x="139989" y="704445"/>
                </a:lnTo>
                <a:lnTo>
                  <a:pt x="95123" y="710132"/>
                </a:lnTo>
                <a:lnTo>
                  <a:pt x="52654" y="719085"/>
                </a:lnTo>
                <a:lnTo>
                  <a:pt x="12920" y="731715"/>
                </a:lnTo>
                <a:lnTo>
                  <a:pt x="1836" y="686676"/>
                </a:lnTo>
                <a:lnTo>
                  <a:pt x="0" y="635495"/>
                </a:lnTo>
                <a:lnTo>
                  <a:pt x="4079" y="580955"/>
                </a:lnTo>
                <a:lnTo>
                  <a:pt x="10742" y="525840"/>
                </a:lnTo>
                <a:lnTo>
                  <a:pt x="16658" y="472933"/>
                </a:lnTo>
                <a:lnTo>
                  <a:pt x="18495" y="425017"/>
                </a:lnTo>
                <a:lnTo>
                  <a:pt x="12920" y="384878"/>
                </a:lnTo>
                <a:lnTo>
                  <a:pt x="6792" y="343857"/>
                </a:lnTo>
                <a:lnTo>
                  <a:pt x="7336" y="293769"/>
                </a:lnTo>
                <a:lnTo>
                  <a:pt x="11775" y="237944"/>
                </a:lnTo>
                <a:lnTo>
                  <a:pt x="17331" y="179708"/>
                </a:lnTo>
                <a:lnTo>
                  <a:pt x="21226" y="122389"/>
                </a:lnTo>
                <a:lnTo>
                  <a:pt x="20681" y="69316"/>
                </a:lnTo>
                <a:lnTo>
                  <a:pt x="12920" y="23817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883535" y="1205204"/>
            <a:ext cx="1944370" cy="646430"/>
          </a:xfrm>
          <a:custGeom>
            <a:avLst/>
            <a:gdLst/>
            <a:ahLst/>
            <a:cxnLst/>
            <a:rect l="l" t="t" r="r" b="b"/>
            <a:pathLst>
              <a:path w="1944370" h="646430">
                <a:moveTo>
                  <a:pt x="0" y="646328"/>
                </a:moveTo>
                <a:lnTo>
                  <a:pt x="1944242" y="646328"/>
                </a:lnTo>
                <a:lnTo>
                  <a:pt x="1944242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62782" y="1230884"/>
            <a:ext cx="11830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21272E"/>
                </a:solidFill>
                <a:latin typeface="Times New Roman"/>
                <a:cs typeface="Times New Roman"/>
              </a:rPr>
              <a:t>Решение </a:t>
            </a:r>
            <a:r>
              <a:rPr sz="1800" dirty="0">
                <a:solidFill>
                  <a:srgbClr val="21272E"/>
                </a:solidFill>
                <a:latin typeface="Times New Roman"/>
                <a:cs typeface="Times New Roman"/>
              </a:rPr>
              <a:t> (ф.0504512)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30163" y="1107008"/>
            <a:ext cx="2828290" cy="1200785"/>
          </a:xfrm>
          <a:custGeom>
            <a:avLst/>
            <a:gdLst/>
            <a:ahLst/>
            <a:cxnLst/>
            <a:rect l="l" t="t" r="r" b="b"/>
            <a:pathLst>
              <a:path w="2828290" h="1200785">
                <a:moveTo>
                  <a:pt x="0" y="1200327"/>
                </a:moveTo>
                <a:lnTo>
                  <a:pt x="2827782" y="1200327"/>
                </a:lnTo>
                <a:lnTo>
                  <a:pt x="2827782" y="0"/>
                </a:lnTo>
                <a:lnTo>
                  <a:pt x="0" y="0"/>
                </a:lnTo>
                <a:lnTo>
                  <a:pt x="0" y="1200327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09791" y="1132713"/>
            <a:ext cx="2669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7475" algn="l"/>
              </a:tabLst>
            </a:pPr>
            <a:r>
              <a:rPr sz="1800" b="1" dirty="0">
                <a:latin typeface="Times New Roman"/>
                <a:cs typeface="Times New Roman"/>
              </a:rPr>
              <a:t>Фо</a:t>
            </a:r>
            <a:r>
              <a:rPr sz="1800" b="1" spc="-30" dirty="0">
                <a:latin typeface="Times New Roman"/>
                <a:cs typeface="Times New Roman"/>
              </a:rPr>
              <a:t>р</a:t>
            </a:r>
            <a:r>
              <a:rPr sz="1800" b="1" spc="-5" dirty="0">
                <a:latin typeface="Times New Roman"/>
                <a:cs typeface="Times New Roman"/>
              </a:rPr>
              <a:t>м</a:t>
            </a:r>
            <a:r>
              <a:rPr sz="1800" b="1" spc="-10" dirty="0">
                <a:latin typeface="Times New Roman"/>
                <a:cs typeface="Times New Roman"/>
              </a:rPr>
              <a:t>и</a:t>
            </a:r>
            <a:r>
              <a:rPr sz="1800" b="1" spc="-30" dirty="0">
                <a:latin typeface="Times New Roman"/>
                <a:cs typeface="Times New Roman"/>
              </a:rPr>
              <a:t>р</a:t>
            </a:r>
            <a:r>
              <a:rPr sz="1800" b="1" spc="-50" dirty="0">
                <a:latin typeface="Times New Roman"/>
                <a:cs typeface="Times New Roman"/>
              </a:rPr>
              <a:t>у</a:t>
            </a:r>
            <a:r>
              <a:rPr sz="1800" b="1" dirty="0">
                <a:latin typeface="Times New Roman"/>
                <a:cs typeface="Times New Roman"/>
              </a:rPr>
              <a:t>ет	</a:t>
            </a:r>
            <a:r>
              <a:rPr sz="1800" b="1" spc="5" dirty="0">
                <a:latin typeface="Times New Roman"/>
                <a:cs typeface="Times New Roman"/>
              </a:rPr>
              <a:t>п</a:t>
            </a:r>
            <a:r>
              <a:rPr sz="1800" b="1" spc="-50" dirty="0">
                <a:latin typeface="Times New Roman"/>
                <a:cs typeface="Times New Roman"/>
              </a:rPr>
              <a:t>о</a:t>
            </a:r>
            <a:r>
              <a:rPr sz="1800" b="1" dirty="0">
                <a:latin typeface="Times New Roman"/>
                <a:cs typeface="Times New Roman"/>
              </a:rPr>
              <a:t>д</a:t>
            </a:r>
            <a:r>
              <a:rPr sz="1800" b="1" spc="-25" dirty="0">
                <a:latin typeface="Times New Roman"/>
                <a:cs typeface="Times New Roman"/>
              </a:rPr>
              <a:t>о</a:t>
            </a:r>
            <a:r>
              <a:rPr sz="1800" b="1" spc="-10" dirty="0">
                <a:latin typeface="Times New Roman"/>
                <a:cs typeface="Times New Roman"/>
              </a:rPr>
              <a:t>т</a:t>
            </a:r>
            <a:r>
              <a:rPr sz="1800" b="1" dirty="0">
                <a:latin typeface="Times New Roman"/>
                <a:cs typeface="Times New Roman"/>
              </a:rPr>
              <a:t>ч</a:t>
            </a:r>
            <a:r>
              <a:rPr sz="1800" b="1" spc="5" dirty="0">
                <a:latin typeface="Times New Roman"/>
                <a:cs typeface="Times New Roman"/>
              </a:rPr>
              <a:t>е</a:t>
            </a:r>
            <a:r>
              <a:rPr sz="1800" b="1" spc="-10" dirty="0">
                <a:latin typeface="Times New Roman"/>
                <a:cs typeface="Times New Roman"/>
              </a:rPr>
              <a:t>т</a:t>
            </a:r>
            <a:r>
              <a:rPr sz="1800" b="1" spc="-5" dirty="0">
                <a:latin typeface="Times New Roman"/>
                <a:cs typeface="Times New Roman"/>
              </a:rPr>
              <a:t>ное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09791" y="1407033"/>
            <a:ext cx="26708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920750" algn="l"/>
                <a:tab pos="954405" algn="l"/>
                <a:tab pos="140271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л</a:t>
            </a:r>
            <a:r>
              <a:rPr sz="1800" b="1" spc="-10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ц</a:t>
            </a:r>
            <a:r>
              <a:rPr sz="1800" b="1" dirty="0">
                <a:latin typeface="Times New Roman"/>
                <a:cs typeface="Times New Roman"/>
              </a:rPr>
              <a:t>о		</a:t>
            </a:r>
            <a:r>
              <a:rPr sz="1800" spc="-15" dirty="0">
                <a:latin typeface="Times New Roman"/>
                <a:cs typeface="Times New Roman"/>
              </a:rPr>
              <a:t>(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-3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лн</a:t>
            </a:r>
            <a:r>
              <a:rPr sz="1800" spc="-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м</a:t>
            </a: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енн</a:t>
            </a:r>
            <a:r>
              <a:rPr sz="1800" spc="2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е  лицо)	и	</a:t>
            </a:r>
            <a:r>
              <a:rPr sz="1800" spc="5" dirty="0">
                <a:latin typeface="Times New Roman"/>
                <a:cs typeface="Times New Roman"/>
              </a:rPr>
              <a:t>п</a:t>
            </a: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д</a:t>
            </a:r>
            <a:r>
              <a:rPr sz="1800" spc="-10" dirty="0">
                <a:latin typeface="Times New Roman"/>
                <a:cs typeface="Times New Roman"/>
              </a:rPr>
              <a:t>п</a:t>
            </a:r>
            <a:r>
              <a:rPr sz="1800" spc="-5" dirty="0">
                <a:latin typeface="Times New Roman"/>
                <a:cs typeface="Times New Roman"/>
              </a:rPr>
              <a:t>исы</a:t>
            </a:r>
            <a:r>
              <a:rPr sz="1800" spc="-2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ает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09791" y="1955672"/>
            <a:ext cx="12465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простой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ЭП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99605" y="1391411"/>
            <a:ext cx="5866765" cy="2893060"/>
            <a:chOff x="299605" y="1391411"/>
            <a:chExt cx="5866765" cy="289306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69535" y="1391411"/>
              <a:ext cx="1496567" cy="3139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27778" y="1471294"/>
              <a:ext cx="1296035" cy="114300"/>
            </a:xfrm>
            <a:custGeom>
              <a:avLst/>
              <a:gdLst/>
              <a:ahLst/>
              <a:cxnLst/>
              <a:rect l="l" t="t" r="r" b="b"/>
              <a:pathLst>
                <a:path w="1296035" h="114300">
                  <a:moveTo>
                    <a:pt x="114300" y="0"/>
                  </a:moveTo>
                  <a:lnTo>
                    <a:pt x="0" y="57150"/>
                  </a:lnTo>
                  <a:lnTo>
                    <a:pt x="114300" y="114300"/>
                  </a:lnTo>
                  <a:lnTo>
                    <a:pt x="114300" y="76200"/>
                  </a:lnTo>
                  <a:lnTo>
                    <a:pt x="95250" y="76200"/>
                  </a:lnTo>
                  <a:lnTo>
                    <a:pt x="95250" y="38100"/>
                  </a:lnTo>
                  <a:lnTo>
                    <a:pt x="114300" y="38100"/>
                  </a:lnTo>
                  <a:lnTo>
                    <a:pt x="114300" y="0"/>
                  </a:lnTo>
                  <a:close/>
                </a:path>
                <a:path w="1296035" h="114300">
                  <a:moveTo>
                    <a:pt x="114300" y="38100"/>
                  </a:moveTo>
                  <a:lnTo>
                    <a:pt x="95250" y="38100"/>
                  </a:lnTo>
                  <a:lnTo>
                    <a:pt x="95250" y="76200"/>
                  </a:lnTo>
                  <a:lnTo>
                    <a:pt x="114300" y="76200"/>
                  </a:lnTo>
                  <a:lnTo>
                    <a:pt x="114300" y="38100"/>
                  </a:lnTo>
                  <a:close/>
                </a:path>
                <a:path w="1296035" h="114300">
                  <a:moveTo>
                    <a:pt x="1295527" y="38100"/>
                  </a:moveTo>
                  <a:lnTo>
                    <a:pt x="114300" y="38100"/>
                  </a:lnTo>
                  <a:lnTo>
                    <a:pt x="114300" y="76200"/>
                  </a:lnTo>
                  <a:lnTo>
                    <a:pt x="1295527" y="76200"/>
                  </a:lnTo>
                  <a:lnTo>
                    <a:pt x="1295527" y="3810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25624" y="1837943"/>
              <a:ext cx="1482852" cy="5379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483739" y="1857374"/>
              <a:ext cx="1281430" cy="365760"/>
            </a:xfrm>
            <a:custGeom>
              <a:avLst/>
              <a:gdLst/>
              <a:ahLst/>
              <a:cxnLst/>
              <a:rect l="l" t="t" r="r" b="b"/>
              <a:pathLst>
                <a:path w="1281429" h="365760">
                  <a:moveTo>
                    <a:pt x="97028" y="254635"/>
                  </a:moveTo>
                  <a:lnTo>
                    <a:pt x="0" y="337820"/>
                  </a:lnTo>
                  <a:lnTo>
                    <a:pt x="124841" y="365505"/>
                  </a:lnTo>
                  <a:lnTo>
                    <a:pt x="116748" y="333248"/>
                  </a:lnTo>
                  <a:lnTo>
                    <a:pt x="97028" y="333248"/>
                  </a:lnTo>
                  <a:lnTo>
                    <a:pt x="87756" y="296290"/>
                  </a:lnTo>
                  <a:lnTo>
                    <a:pt x="106313" y="291648"/>
                  </a:lnTo>
                  <a:lnTo>
                    <a:pt x="97028" y="254635"/>
                  </a:lnTo>
                  <a:close/>
                </a:path>
                <a:path w="1281429" h="365760">
                  <a:moveTo>
                    <a:pt x="106313" y="291648"/>
                  </a:moveTo>
                  <a:lnTo>
                    <a:pt x="87756" y="296290"/>
                  </a:lnTo>
                  <a:lnTo>
                    <a:pt x="97028" y="333248"/>
                  </a:lnTo>
                  <a:lnTo>
                    <a:pt x="115584" y="328605"/>
                  </a:lnTo>
                  <a:lnTo>
                    <a:pt x="106313" y="291648"/>
                  </a:lnTo>
                  <a:close/>
                </a:path>
                <a:path w="1281429" h="365760">
                  <a:moveTo>
                    <a:pt x="115584" y="328605"/>
                  </a:moveTo>
                  <a:lnTo>
                    <a:pt x="97028" y="333248"/>
                  </a:lnTo>
                  <a:lnTo>
                    <a:pt x="116748" y="333248"/>
                  </a:lnTo>
                  <a:lnTo>
                    <a:pt x="115584" y="328605"/>
                  </a:lnTo>
                  <a:close/>
                </a:path>
                <a:path w="1281429" h="365760">
                  <a:moveTo>
                    <a:pt x="1272159" y="0"/>
                  </a:moveTo>
                  <a:lnTo>
                    <a:pt x="106313" y="291648"/>
                  </a:lnTo>
                  <a:lnTo>
                    <a:pt x="115584" y="328605"/>
                  </a:lnTo>
                  <a:lnTo>
                    <a:pt x="1281430" y="36957"/>
                  </a:lnTo>
                  <a:lnTo>
                    <a:pt x="12721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13893" y="2238628"/>
              <a:ext cx="3542029" cy="2031364"/>
            </a:xfrm>
            <a:custGeom>
              <a:avLst/>
              <a:gdLst/>
              <a:ahLst/>
              <a:cxnLst/>
              <a:rect l="l" t="t" r="r" b="b"/>
              <a:pathLst>
                <a:path w="3542029" h="2031364">
                  <a:moveTo>
                    <a:pt x="0" y="2031365"/>
                  </a:moveTo>
                  <a:lnTo>
                    <a:pt x="3541776" y="2031365"/>
                  </a:lnTo>
                  <a:lnTo>
                    <a:pt x="3541776" y="0"/>
                  </a:lnTo>
                  <a:lnTo>
                    <a:pt x="0" y="0"/>
                  </a:lnTo>
                  <a:lnTo>
                    <a:pt x="0" y="2031365"/>
                  </a:lnTo>
                  <a:close/>
                </a:path>
              </a:pathLst>
            </a:custGeom>
            <a:ln w="2857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92684" y="2264409"/>
            <a:ext cx="330136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97510">
              <a:lnSpc>
                <a:spcPct val="100000"/>
              </a:lnSpc>
              <a:spcBef>
                <a:spcPts val="100"/>
              </a:spcBef>
              <a:tabLst>
                <a:tab pos="1704339" algn="l"/>
              </a:tabLst>
            </a:pPr>
            <a:r>
              <a:rPr sz="1800" b="1" spc="-15" dirty="0">
                <a:latin typeface="Times New Roman"/>
                <a:cs typeface="Times New Roman"/>
              </a:rPr>
              <a:t>Руководитель </a:t>
            </a:r>
            <a:r>
              <a:rPr sz="1800" b="1" spc="-10" dirty="0">
                <a:latin typeface="Times New Roman"/>
                <a:cs typeface="Times New Roman"/>
              </a:rPr>
              <a:t>структурного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подразделения	</a:t>
            </a:r>
            <a:r>
              <a:rPr sz="1800" spc="-5" dirty="0">
                <a:latin typeface="Times New Roman"/>
                <a:cs typeface="Times New Roman"/>
              </a:rPr>
              <a:t>проверяет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5" dirty="0">
                <a:latin typeface="Times New Roman"/>
                <a:cs typeface="Times New Roman"/>
              </a:rPr>
              <a:t>место,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сроки,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служебное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задание,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контроль </a:t>
            </a:r>
            <a:r>
              <a:rPr sz="1800" spc="-5" dirty="0">
                <a:latin typeface="Times New Roman"/>
                <a:cs typeface="Times New Roman"/>
              </a:rPr>
              <a:t>на наличие документов,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обоснование </a:t>
            </a:r>
            <a:r>
              <a:rPr sz="1800" spc="-5" dirty="0">
                <a:latin typeface="Times New Roman"/>
                <a:cs typeface="Times New Roman"/>
              </a:rPr>
              <a:t>отклонений </a:t>
            </a:r>
            <a:r>
              <a:rPr sz="1800" spc="-15" dirty="0">
                <a:latin typeface="Times New Roman"/>
                <a:cs typeface="Times New Roman"/>
              </a:rPr>
              <a:t>от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нормативов </a:t>
            </a:r>
            <a:r>
              <a:rPr sz="1800" dirty="0">
                <a:latin typeface="Times New Roman"/>
                <a:cs typeface="Times New Roman"/>
              </a:rPr>
              <a:t>. </a:t>
            </a:r>
            <a:r>
              <a:rPr sz="1800" spc="-10" dirty="0">
                <a:latin typeface="Times New Roman"/>
                <a:cs typeface="Times New Roman"/>
              </a:rPr>
              <a:t>Подписывает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простой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ЭП</a:t>
            </a:r>
            <a:r>
              <a:rPr sz="1800" dirty="0">
                <a:latin typeface="Times New Roman"/>
                <a:cs typeface="Times New Roman"/>
              </a:rPr>
              <a:t>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94560" y="6094652"/>
            <a:ext cx="1578610" cy="64643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 marR="227965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latin typeface="Times New Roman"/>
                <a:cs typeface="Times New Roman"/>
              </a:rPr>
              <a:t>Отражение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бух.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учете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43000" y="0"/>
            <a:ext cx="6870192" cy="1522476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7014971" y="3314700"/>
            <a:ext cx="315595" cy="515620"/>
            <a:chOff x="7014971" y="3314700"/>
            <a:chExt cx="315595" cy="515620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4971" y="3314700"/>
              <a:ext cx="315468" cy="51511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116063" y="3334511"/>
              <a:ext cx="114300" cy="314960"/>
            </a:xfrm>
            <a:custGeom>
              <a:avLst/>
              <a:gdLst/>
              <a:ahLst/>
              <a:cxnLst/>
              <a:rect l="l" t="t" r="r" b="b"/>
              <a:pathLst>
                <a:path w="114300" h="314960">
                  <a:moveTo>
                    <a:pt x="38100" y="200278"/>
                  </a:moveTo>
                  <a:lnTo>
                    <a:pt x="0" y="200278"/>
                  </a:lnTo>
                  <a:lnTo>
                    <a:pt x="57150" y="314579"/>
                  </a:lnTo>
                  <a:lnTo>
                    <a:pt x="104775" y="219328"/>
                  </a:lnTo>
                  <a:lnTo>
                    <a:pt x="38100" y="219328"/>
                  </a:lnTo>
                  <a:lnTo>
                    <a:pt x="38100" y="200278"/>
                  </a:lnTo>
                  <a:close/>
                </a:path>
                <a:path w="114300" h="314960">
                  <a:moveTo>
                    <a:pt x="76200" y="0"/>
                  </a:moveTo>
                  <a:lnTo>
                    <a:pt x="38100" y="0"/>
                  </a:lnTo>
                  <a:lnTo>
                    <a:pt x="38100" y="219328"/>
                  </a:lnTo>
                  <a:lnTo>
                    <a:pt x="76200" y="219328"/>
                  </a:lnTo>
                  <a:lnTo>
                    <a:pt x="76200" y="0"/>
                  </a:lnTo>
                  <a:close/>
                </a:path>
                <a:path w="114300" h="314960">
                  <a:moveTo>
                    <a:pt x="114300" y="200278"/>
                  </a:moveTo>
                  <a:lnTo>
                    <a:pt x="76200" y="200278"/>
                  </a:lnTo>
                  <a:lnTo>
                    <a:pt x="76200" y="219328"/>
                  </a:lnTo>
                  <a:lnTo>
                    <a:pt x="104775" y="219328"/>
                  </a:lnTo>
                  <a:lnTo>
                    <a:pt x="114300" y="200278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422772" y="3603701"/>
            <a:ext cx="3620770" cy="1200785"/>
          </a:xfrm>
          <a:prstGeom prst="rect">
            <a:avLst/>
          </a:prstGeom>
          <a:ln w="28575">
            <a:solidFill>
              <a:srgbClr val="4F81BC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 marR="517525" algn="just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Times New Roman"/>
                <a:cs typeface="Times New Roman"/>
              </a:rPr>
              <a:t>При превышении </a:t>
            </a:r>
            <a:r>
              <a:rPr sz="1800" dirty="0">
                <a:latin typeface="Times New Roman"/>
                <a:cs typeface="Times New Roman"/>
              </a:rPr>
              <a:t>– </a:t>
            </a:r>
            <a:r>
              <a:rPr sz="1800" spc="-10" dirty="0">
                <a:latin typeface="Times New Roman"/>
                <a:cs typeface="Times New Roman"/>
              </a:rPr>
              <a:t>изменение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ЛБО или </a:t>
            </a:r>
            <a:r>
              <a:rPr sz="1800" dirty="0">
                <a:latin typeface="Times New Roman"/>
                <a:cs typeface="Times New Roman"/>
              </a:rPr>
              <a:t>решение </a:t>
            </a:r>
            <a:r>
              <a:rPr sz="1800" spc="-5" dirty="0">
                <a:latin typeface="Times New Roman"/>
                <a:cs typeface="Times New Roman"/>
              </a:rPr>
              <a:t>за </a:t>
            </a:r>
            <a:r>
              <a:rPr sz="1800" spc="-15" dirty="0">
                <a:latin typeface="Times New Roman"/>
                <a:cs typeface="Times New Roman"/>
              </a:rPr>
              <a:t>счет </a:t>
            </a:r>
            <a:r>
              <a:rPr sz="1800" spc="-5" dirty="0">
                <a:latin typeface="Times New Roman"/>
                <a:cs typeface="Times New Roman"/>
              </a:rPr>
              <a:t>ЛБО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следующего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года </a:t>
            </a:r>
            <a:r>
              <a:rPr sz="1800" dirty="0">
                <a:latin typeface="Times New Roman"/>
                <a:cs typeface="Times New Roman"/>
              </a:rPr>
              <a:t>.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решение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Руководителя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30542" y="5154752"/>
            <a:ext cx="3542029" cy="646430"/>
          </a:xfrm>
          <a:custGeom>
            <a:avLst/>
            <a:gdLst/>
            <a:ahLst/>
            <a:cxnLst/>
            <a:rect l="l" t="t" r="r" b="b"/>
            <a:pathLst>
              <a:path w="3542029" h="646429">
                <a:moveTo>
                  <a:pt x="0" y="646328"/>
                </a:moveTo>
                <a:lnTo>
                  <a:pt x="3541776" y="646328"/>
                </a:lnTo>
                <a:lnTo>
                  <a:pt x="3541776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24001" y="5181091"/>
            <a:ext cx="27616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Руководитель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учреждения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Times New Roman"/>
                <a:cs typeface="Times New Roman"/>
              </a:rPr>
              <a:t>Подписание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ЭЦП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462015" y="2423502"/>
            <a:ext cx="3542029" cy="923925"/>
          </a:xfrm>
          <a:custGeom>
            <a:avLst/>
            <a:gdLst/>
            <a:ahLst/>
            <a:cxnLst/>
            <a:rect l="l" t="t" r="r" b="b"/>
            <a:pathLst>
              <a:path w="3542029" h="923925">
                <a:moveTo>
                  <a:pt x="0" y="923328"/>
                </a:moveTo>
                <a:lnTo>
                  <a:pt x="3541776" y="923328"/>
                </a:lnTo>
                <a:lnTo>
                  <a:pt x="3541776" y="0"/>
                </a:lnTo>
                <a:lnTo>
                  <a:pt x="0" y="0"/>
                </a:lnTo>
                <a:lnTo>
                  <a:pt x="0" y="923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541645" y="2449448"/>
            <a:ext cx="30200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Times New Roman"/>
                <a:cs typeface="Times New Roman"/>
              </a:rPr>
              <a:t>Руководитель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ФЭС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Контроль </a:t>
            </a:r>
            <a:r>
              <a:rPr sz="1800" spc="-5" dirty="0">
                <a:latin typeface="Times New Roman"/>
                <a:cs typeface="Times New Roman"/>
              </a:rPr>
              <a:t>на превышение </a:t>
            </a:r>
            <a:r>
              <a:rPr sz="1800" spc="-10" dirty="0">
                <a:latin typeface="Times New Roman"/>
                <a:cs typeface="Times New Roman"/>
              </a:rPr>
              <a:t>ЛБО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Подписывает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простой</a:t>
            </a:r>
            <a:r>
              <a:rPr sz="1800" b="1" spc="1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ЭП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808476" y="2750820"/>
            <a:ext cx="1811020" cy="588645"/>
            <a:chOff x="3808476" y="2750820"/>
            <a:chExt cx="1811020" cy="588645"/>
          </a:xfrm>
        </p:grpSpPr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08476" y="2750820"/>
              <a:ext cx="1810512" cy="58826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851402" y="2855087"/>
              <a:ext cx="1610995" cy="417830"/>
            </a:xfrm>
            <a:custGeom>
              <a:avLst/>
              <a:gdLst/>
              <a:ahLst/>
              <a:cxnLst/>
              <a:rect l="l" t="t" r="r" b="b"/>
              <a:pathLst>
                <a:path w="1610995" h="417829">
                  <a:moveTo>
                    <a:pt x="1494895" y="37032"/>
                  </a:moveTo>
                  <a:lnTo>
                    <a:pt x="0" y="380618"/>
                  </a:lnTo>
                  <a:lnTo>
                    <a:pt x="8509" y="417702"/>
                  </a:lnTo>
                  <a:lnTo>
                    <a:pt x="1503422" y="74237"/>
                  </a:lnTo>
                  <a:lnTo>
                    <a:pt x="1494895" y="37032"/>
                  </a:lnTo>
                  <a:close/>
                </a:path>
                <a:path w="1610995" h="417829">
                  <a:moveTo>
                    <a:pt x="1607376" y="32765"/>
                  </a:moveTo>
                  <a:lnTo>
                    <a:pt x="1513459" y="32765"/>
                  </a:lnTo>
                  <a:lnTo>
                    <a:pt x="1521968" y="69976"/>
                  </a:lnTo>
                  <a:lnTo>
                    <a:pt x="1503422" y="74237"/>
                  </a:lnTo>
                  <a:lnTo>
                    <a:pt x="1511935" y="111378"/>
                  </a:lnTo>
                  <a:lnTo>
                    <a:pt x="1607376" y="32765"/>
                  </a:lnTo>
                  <a:close/>
                </a:path>
                <a:path w="1610995" h="417829">
                  <a:moveTo>
                    <a:pt x="1513459" y="32765"/>
                  </a:moveTo>
                  <a:lnTo>
                    <a:pt x="1494895" y="37032"/>
                  </a:lnTo>
                  <a:lnTo>
                    <a:pt x="1503422" y="74237"/>
                  </a:lnTo>
                  <a:lnTo>
                    <a:pt x="1521968" y="69976"/>
                  </a:lnTo>
                  <a:lnTo>
                    <a:pt x="1513459" y="32765"/>
                  </a:lnTo>
                  <a:close/>
                </a:path>
                <a:path w="1610995" h="417829">
                  <a:moveTo>
                    <a:pt x="1486408" y="0"/>
                  </a:moveTo>
                  <a:lnTo>
                    <a:pt x="1494895" y="37032"/>
                  </a:lnTo>
                  <a:lnTo>
                    <a:pt x="1513459" y="32765"/>
                  </a:lnTo>
                  <a:lnTo>
                    <a:pt x="1607376" y="32765"/>
                  </a:lnTo>
                  <a:lnTo>
                    <a:pt x="1610614" y="30099"/>
                  </a:lnTo>
                  <a:lnTo>
                    <a:pt x="148640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5426836" y="5022011"/>
            <a:ext cx="3620770" cy="1477645"/>
          </a:xfrm>
          <a:custGeom>
            <a:avLst/>
            <a:gdLst/>
            <a:ahLst/>
            <a:cxnLst/>
            <a:rect l="l" t="t" r="r" b="b"/>
            <a:pathLst>
              <a:path w="3620770" h="1477645">
                <a:moveTo>
                  <a:pt x="0" y="1477391"/>
                </a:moveTo>
                <a:lnTo>
                  <a:pt x="3620262" y="1477391"/>
                </a:lnTo>
                <a:lnTo>
                  <a:pt x="3620262" y="0"/>
                </a:lnTo>
                <a:lnTo>
                  <a:pt x="0" y="0"/>
                </a:lnTo>
                <a:lnTo>
                  <a:pt x="0" y="1477391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506339" y="5048503"/>
            <a:ext cx="31572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Ответственное </a:t>
            </a:r>
            <a:r>
              <a:rPr sz="1800" b="1" spc="-5" dirty="0">
                <a:latin typeface="Times New Roman"/>
                <a:cs typeface="Times New Roman"/>
              </a:rPr>
              <a:t>лицо </a:t>
            </a:r>
            <a:r>
              <a:rPr sz="1800" b="1" spc="-15" dirty="0">
                <a:latin typeface="Times New Roman"/>
                <a:cs typeface="Times New Roman"/>
              </a:rPr>
              <a:t>кадровой </a:t>
            </a:r>
            <a:r>
              <a:rPr sz="1800" b="1" spc="-4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службы</a:t>
            </a:r>
            <a:endParaRPr sz="1800">
              <a:latin typeface="Times New Roman"/>
              <a:cs typeface="Times New Roman"/>
            </a:endParaRPr>
          </a:p>
          <a:p>
            <a:pPr marL="12700" marR="464820" algn="just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Контроль </a:t>
            </a:r>
            <a:r>
              <a:rPr sz="1800" spc="-5" dirty="0">
                <a:latin typeface="Times New Roman"/>
                <a:cs typeface="Times New Roman"/>
              </a:rPr>
              <a:t>на отклонений </a:t>
            </a:r>
            <a:r>
              <a:rPr sz="1800" spc="-15" dirty="0">
                <a:latin typeface="Times New Roman"/>
                <a:cs typeface="Times New Roman"/>
              </a:rPr>
              <a:t>от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графика </a:t>
            </a:r>
            <a:r>
              <a:rPr sz="1800" spc="-15" dirty="0">
                <a:latin typeface="Times New Roman"/>
                <a:cs typeface="Times New Roman"/>
              </a:rPr>
              <a:t>рабочего </a:t>
            </a:r>
            <a:r>
              <a:rPr sz="1800" spc="-5" dirty="0">
                <a:latin typeface="Times New Roman"/>
                <a:cs typeface="Times New Roman"/>
              </a:rPr>
              <a:t>времени,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подписывает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простой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ЭП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713988" y="5343144"/>
            <a:ext cx="1754505" cy="451484"/>
            <a:chOff x="3713988" y="5343144"/>
            <a:chExt cx="1754505" cy="451484"/>
          </a:xfrm>
        </p:grpSpPr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13988" y="5343144"/>
              <a:ext cx="1754124" cy="45110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872357" y="5438267"/>
              <a:ext cx="1553210" cy="290195"/>
            </a:xfrm>
            <a:custGeom>
              <a:avLst/>
              <a:gdLst/>
              <a:ahLst/>
              <a:cxnLst/>
              <a:rect l="l" t="t" r="r" b="b"/>
              <a:pathLst>
                <a:path w="1553210" h="290195">
                  <a:moveTo>
                    <a:pt x="115774" y="37725"/>
                  </a:moveTo>
                  <a:lnTo>
                    <a:pt x="110154" y="75332"/>
                  </a:lnTo>
                  <a:lnTo>
                    <a:pt x="1547494" y="290144"/>
                  </a:lnTo>
                  <a:lnTo>
                    <a:pt x="1553209" y="252463"/>
                  </a:lnTo>
                  <a:lnTo>
                    <a:pt x="115774" y="37725"/>
                  </a:lnTo>
                  <a:close/>
                </a:path>
                <a:path w="1553210" h="290195">
                  <a:moveTo>
                    <a:pt x="121412" y="0"/>
                  </a:moveTo>
                  <a:lnTo>
                    <a:pt x="0" y="39624"/>
                  </a:lnTo>
                  <a:lnTo>
                    <a:pt x="104520" y="113030"/>
                  </a:lnTo>
                  <a:lnTo>
                    <a:pt x="110154" y="75332"/>
                  </a:lnTo>
                  <a:lnTo>
                    <a:pt x="91312" y="72517"/>
                  </a:lnTo>
                  <a:lnTo>
                    <a:pt x="97027" y="34925"/>
                  </a:lnTo>
                  <a:lnTo>
                    <a:pt x="116192" y="34925"/>
                  </a:lnTo>
                  <a:lnTo>
                    <a:pt x="121412" y="0"/>
                  </a:lnTo>
                  <a:close/>
                </a:path>
                <a:path w="1553210" h="290195">
                  <a:moveTo>
                    <a:pt x="97027" y="34925"/>
                  </a:moveTo>
                  <a:lnTo>
                    <a:pt x="91312" y="72517"/>
                  </a:lnTo>
                  <a:lnTo>
                    <a:pt x="110154" y="75332"/>
                  </a:lnTo>
                  <a:lnTo>
                    <a:pt x="115774" y="37725"/>
                  </a:lnTo>
                  <a:lnTo>
                    <a:pt x="97027" y="34925"/>
                  </a:lnTo>
                  <a:close/>
                </a:path>
                <a:path w="1553210" h="290195">
                  <a:moveTo>
                    <a:pt x="116192" y="34925"/>
                  </a:moveTo>
                  <a:lnTo>
                    <a:pt x="97027" y="34925"/>
                  </a:lnTo>
                  <a:lnTo>
                    <a:pt x="115774" y="37725"/>
                  </a:lnTo>
                  <a:lnTo>
                    <a:pt x="116192" y="34925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7014971" y="4783835"/>
            <a:ext cx="315595" cy="515620"/>
            <a:chOff x="7014971" y="4783835"/>
            <a:chExt cx="315595" cy="515620"/>
          </a:xfrm>
        </p:grpSpPr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4971" y="4783835"/>
              <a:ext cx="315468" cy="51511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116063" y="4804028"/>
              <a:ext cx="114300" cy="314960"/>
            </a:xfrm>
            <a:custGeom>
              <a:avLst/>
              <a:gdLst/>
              <a:ahLst/>
              <a:cxnLst/>
              <a:rect l="l" t="t" r="r" b="b"/>
              <a:pathLst>
                <a:path w="114300" h="314960">
                  <a:moveTo>
                    <a:pt x="38100" y="200406"/>
                  </a:moveTo>
                  <a:lnTo>
                    <a:pt x="0" y="200406"/>
                  </a:lnTo>
                  <a:lnTo>
                    <a:pt x="57150" y="314706"/>
                  </a:lnTo>
                  <a:lnTo>
                    <a:pt x="104775" y="219456"/>
                  </a:lnTo>
                  <a:lnTo>
                    <a:pt x="38100" y="219456"/>
                  </a:lnTo>
                  <a:lnTo>
                    <a:pt x="38100" y="200406"/>
                  </a:lnTo>
                  <a:close/>
                </a:path>
                <a:path w="114300" h="314960">
                  <a:moveTo>
                    <a:pt x="76200" y="0"/>
                  </a:moveTo>
                  <a:lnTo>
                    <a:pt x="38100" y="0"/>
                  </a:lnTo>
                  <a:lnTo>
                    <a:pt x="38100" y="219456"/>
                  </a:lnTo>
                  <a:lnTo>
                    <a:pt x="76200" y="219456"/>
                  </a:lnTo>
                  <a:lnTo>
                    <a:pt x="76200" y="0"/>
                  </a:lnTo>
                  <a:close/>
                </a:path>
                <a:path w="114300" h="314960">
                  <a:moveTo>
                    <a:pt x="114300" y="200406"/>
                  </a:moveTo>
                  <a:lnTo>
                    <a:pt x="76200" y="200406"/>
                  </a:lnTo>
                  <a:lnTo>
                    <a:pt x="76200" y="219456"/>
                  </a:lnTo>
                  <a:lnTo>
                    <a:pt x="104775" y="219456"/>
                  </a:lnTo>
                  <a:lnTo>
                    <a:pt x="114300" y="200406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2325623" y="5740908"/>
            <a:ext cx="315595" cy="515620"/>
            <a:chOff x="2325623" y="5740908"/>
            <a:chExt cx="315595" cy="515620"/>
          </a:xfrm>
        </p:grpSpPr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25623" y="5740908"/>
              <a:ext cx="315468" cy="51511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426588" y="5760732"/>
              <a:ext cx="114300" cy="314960"/>
            </a:xfrm>
            <a:custGeom>
              <a:avLst/>
              <a:gdLst/>
              <a:ahLst/>
              <a:cxnLst/>
              <a:rect l="l" t="t" r="r" b="b"/>
              <a:pathLst>
                <a:path w="114300" h="314960">
                  <a:moveTo>
                    <a:pt x="38100" y="200329"/>
                  </a:moveTo>
                  <a:lnTo>
                    <a:pt x="0" y="200329"/>
                  </a:lnTo>
                  <a:lnTo>
                    <a:pt x="57150" y="314629"/>
                  </a:lnTo>
                  <a:lnTo>
                    <a:pt x="104775" y="219379"/>
                  </a:lnTo>
                  <a:lnTo>
                    <a:pt x="38100" y="219379"/>
                  </a:lnTo>
                  <a:lnTo>
                    <a:pt x="38100" y="200329"/>
                  </a:lnTo>
                  <a:close/>
                </a:path>
                <a:path w="114300" h="314960">
                  <a:moveTo>
                    <a:pt x="76200" y="0"/>
                  </a:moveTo>
                  <a:lnTo>
                    <a:pt x="38100" y="0"/>
                  </a:lnTo>
                  <a:lnTo>
                    <a:pt x="38100" y="219379"/>
                  </a:lnTo>
                  <a:lnTo>
                    <a:pt x="76200" y="219379"/>
                  </a:lnTo>
                  <a:lnTo>
                    <a:pt x="76200" y="0"/>
                  </a:lnTo>
                  <a:close/>
                </a:path>
                <a:path w="114300" h="314960">
                  <a:moveTo>
                    <a:pt x="114300" y="200329"/>
                  </a:moveTo>
                  <a:lnTo>
                    <a:pt x="76200" y="200329"/>
                  </a:lnTo>
                  <a:lnTo>
                    <a:pt x="76200" y="219379"/>
                  </a:lnTo>
                  <a:lnTo>
                    <a:pt x="104775" y="219379"/>
                  </a:lnTo>
                  <a:lnTo>
                    <a:pt x="114300" y="200329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600200" y="1524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Решение о командировании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(ф.0504512)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8609330" y="217553"/>
            <a:ext cx="155575" cy="31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</a:pPr>
            <a:r>
              <a:rPr sz="2200" spc="-5" dirty="0">
                <a:solidFill>
                  <a:srgbClr val="DEAA46"/>
                </a:solidFill>
                <a:latin typeface="Microsoft Sans Serif"/>
                <a:cs typeface="Microsoft Sans Serif"/>
              </a:rPr>
              <a:t>1</a:t>
            </a:r>
            <a:endParaRPr sz="2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68334" y="212758"/>
            <a:ext cx="8052434" cy="3939540"/>
          </a:xfrm>
          <a:custGeom>
            <a:avLst/>
            <a:gdLst/>
            <a:ahLst/>
            <a:cxnLst/>
            <a:rect l="l" t="t" r="r" b="b"/>
            <a:pathLst>
              <a:path w="8052434" h="3939540">
                <a:moveTo>
                  <a:pt x="0" y="3939428"/>
                </a:moveTo>
                <a:lnTo>
                  <a:pt x="8052222" y="3939428"/>
                </a:lnTo>
                <a:lnTo>
                  <a:pt x="8052222" y="0"/>
                </a:lnTo>
                <a:lnTo>
                  <a:pt x="0" y="0"/>
                </a:lnTo>
                <a:lnTo>
                  <a:pt x="0" y="39394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75283" y="3157162"/>
            <a:ext cx="1750060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238885" algn="l"/>
              </a:tabLst>
            </a:pPr>
            <a:r>
              <a:rPr sz="650" spc="80" dirty="0">
                <a:latin typeface="Times New Roman"/>
                <a:cs typeface="Times New Roman"/>
              </a:rPr>
              <a:t>(</a:t>
            </a:r>
            <a:r>
              <a:rPr sz="650" spc="165" dirty="0">
                <a:latin typeface="Times New Roman"/>
                <a:cs typeface="Times New Roman"/>
              </a:rPr>
              <a:t>д</a:t>
            </a:r>
            <a:r>
              <a:rPr sz="650" spc="170" dirty="0">
                <a:latin typeface="Times New Roman"/>
                <a:cs typeface="Times New Roman"/>
              </a:rPr>
              <a:t>о</a:t>
            </a:r>
            <a:r>
              <a:rPr sz="650" spc="175" dirty="0">
                <a:latin typeface="Times New Roman"/>
                <a:cs typeface="Times New Roman"/>
              </a:rPr>
              <a:t>лж</a:t>
            </a:r>
            <a:r>
              <a:rPr sz="650" spc="-85" dirty="0">
                <a:latin typeface="Times New Roman"/>
                <a:cs typeface="Times New Roman"/>
              </a:rPr>
              <a:t> </a:t>
            </a:r>
            <a:r>
              <a:rPr sz="650" spc="150" dirty="0">
                <a:latin typeface="Times New Roman"/>
                <a:cs typeface="Times New Roman"/>
              </a:rPr>
              <a:t>н</a:t>
            </a:r>
            <a:r>
              <a:rPr sz="650" spc="170" dirty="0">
                <a:latin typeface="Times New Roman"/>
                <a:cs typeface="Times New Roman"/>
              </a:rPr>
              <a:t>о</a:t>
            </a:r>
            <a:r>
              <a:rPr sz="650" spc="110" dirty="0">
                <a:latin typeface="Times New Roman"/>
                <a:cs typeface="Times New Roman"/>
              </a:rPr>
              <a:t>с</a:t>
            </a:r>
            <a:r>
              <a:rPr sz="650" spc="114" dirty="0">
                <a:latin typeface="Times New Roman"/>
                <a:cs typeface="Times New Roman"/>
              </a:rPr>
              <a:t>т</a:t>
            </a:r>
            <a:r>
              <a:rPr sz="650" spc="100" dirty="0">
                <a:latin typeface="Times New Roman"/>
                <a:cs typeface="Times New Roman"/>
              </a:rPr>
              <a:t>ь</a:t>
            </a:r>
            <a:r>
              <a:rPr sz="650" spc="80" dirty="0">
                <a:latin typeface="Times New Roman"/>
                <a:cs typeface="Times New Roman"/>
              </a:rPr>
              <a:t>)</a:t>
            </a:r>
            <a:r>
              <a:rPr sz="650" dirty="0">
                <a:latin typeface="Times New Roman"/>
                <a:cs typeface="Times New Roman"/>
              </a:rPr>
              <a:t>	</a:t>
            </a:r>
            <a:r>
              <a:rPr sz="650" spc="80" dirty="0">
                <a:latin typeface="Times New Roman"/>
                <a:cs typeface="Times New Roman"/>
              </a:rPr>
              <a:t>(</a:t>
            </a:r>
            <a:r>
              <a:rPr sz="650" spc="150" dirty="0">
                <a:latin typeface="Times New Roman"/>
                <a:cs typeface="Times New Roman"/>
              </a:rPr>
              <a:t>п</a:t>
            </a:r>
            <a:r>
              <a:rPr sz="650" spc="170" dirty="0">
                <a:latin typeface="Times New Roman"/>
                <a:cs typeface="Times New Roman"/>
              </a:rPr>
              <a:t>о</a:t>
            </a:r>
            <a:r>
              <a:rPr sz="650" spc="165" dirty="0">
                <a:latin typeface="Times New Roman"/>
                <a:cs typeface="Times New Roman"/>
              </a:rPr>
              <a:t>д</a:t>
            </a:r>
            <a:r>
              <a:rPr sz="650" spc="150" dirty="0">
                <a:latin typeface="Times New Roman"/>
                <a:cs typeface="Times New Roman"/>
              </a:rPr>
              <a:t>пи</a:t>
            </a:r>
            <a:r>
              <a:rPr sz="650" spc="110" dirty="0">
                <a:latin typeface="Times New Roman"/>
                <a:cs typeface="Times New Roman"/>
              </a:rPr>
              <a:t>с</a:t>
            </a:r>
            <a:r>
              <a:rPr sz="650" spc="105" dirty="0">
                <a:latin typeface="Times New Roman"/>
                <a:cs typeface="Times New Roman"/>
              </a:rPr>
              <a:t>ь</a:t>
            </a:r>
            <a:r>
              <a:rPr sz="650" spc="80" dirty="0">
                <a:latin typeface="Times New Roman"/>
                <a:cs typeface="Times New Roman"/>
              </a:rPr>
              <a:t>)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36826" y="5610854"/>
            <a:ext cx="942340" cy="45465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259"/>
              </a:spcBef>
            </a:pPr>
            <a:r>
              <a:rPr sz="800" spc="160" dirty="0">
                <a:latin typeface="Times New Roman"/>
                <a:cs typeface="Times New Roman"/>
              </a:rPr>
              <a:t>Признак</a:t>
            </a:r>
            <a:endParaRPr sz="800">
              <a:latin typeface="Times New Roman"/>
              <a:cs typeface="Times New Roman"/>
            </a:endParaRPr>
          </a:p>
          <a:p>
            <a:pPr marL="12700" marR="5080" algn="ctr">
              <a:lnSpc>
                <a:spcPts val="1130"/>
              </a:lnSpc>
              <a:spcBef>
                <a:spcPts val="60"/>
              </a:spcBef>
            </a:pPr>
            <a:r>
              <a:rPr sz="800" spc="105" dirty="0">
                <a:latin typeface="Times New Roman"/>
                <a:cs typeface="Times New Roman"/>
              </a:rPr>
              <a:t>к</a:t>
            </a:r>
            <a:r>
              <a:rPr sz="800" spc="195" dirty="0">
                <a:latin typeface="Times New Roman"/>
                <a:cs typeface="Times New Roman"/>
              </a:rPr>
              <a:t>орр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105" dirty="0">
                <a:latin typeface="Times New Roman"/>
                <a:cs typeface="Times New Roman"/>
              </a:rPr>
              <a:t>к</a:t>
            </a:r>
            <a:r>
              <a:rPr sz="800" spc="145" dirty="0">
                <a:latin typeface="Times New Roman"/>
                <a:cs typeface="Times New Roman"/>
              </a:rPr>
              <a:t>т</a:t>
            </a:r>
            <a:r>
              <a:rPr sz="800" spc="170" dirty="0">
                <a:latin typeface="Times New Roman"/>
                <a:cs typeface="Times New Roman"/>
              </a:rPr>
              <a:t>и</a:t>
            </a:r>
            <a:r>
              <a:rPr sz="800" spc="195" dirty="0">
                <a:latin typeface="Times New Roman"/>
                <a:cs typeface="Times New Roman"/>
              </a:rPr>
              <a:t>ро</a:t>
            </a:r>
            <a:r>
              <a:rPr sz="800" spc="120" dirty="0">
                <a:latin typeface="Times New Roman"/>
                <a:cs typeface="Times New Roman"/>
              </a:rPr>
              <a:t>в</a:t>
            </a:r>
            <a:r>
              <a:rPr sz="800" spc="105" dirty="0">
                <a:latin typeface="Times New Roman"/>
                <a:cs typeface="Times New Roman"/>
              </a:rPr>
              <a:t>ки  </a:t>
            </a:r>
            <a:r>
              <a:rPr sz="800" spc="165" dirty="0">
                <a:latin typeface="Times New Roman"/>
                <a:cs typeface="Times New Roman"/>
              </a:rPr>
              <a:t>норматива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74827" y="5637142"/>
            <a:ext cx="1531620" cy="4286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60" dirty="0">
                <a:latin typeface="Times New Roman"/>
                <a:cs typeface="Times New Roman"/>
              </a:rPr>
              <a:t>Категория</a:t>
            </a:r>
            <a:r>
              <a:rPr sz="800" spc="75" dirty="0">
                <a:latin typeface="Times New Roman"/>
                <a:cs typeface="Times New Roman"/>
              </a:rPr>
              <a:t> </a:t>
            </a:r>
            <a:r>
              <a:rPr sz="800" spc="160" dirty="0">
                <a:latin typeface="Times New Roman"/>
                <a:cs typeface="Times New Roman"/>
              </a:rPr>
              <a:t>проживания</a:t>
            </a: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0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  <a:tabLst>
                <a:tab pos="1137285" algn="l"/>
              </a:tabLst>
            </a:pPr>
            <a:r>
              <a:rPr sz="800" spc="140" dirty="0">
                <a:latin typeface="Times New Roman"/>
                <a:cs typeface="Times New Roman"/>
              </a:rPr>
              <a:t>с</a:t>
            </a:r>
            <a:r>
              <a:rPr sz="800" spc="195" dirty="0">
                <a:latin typeface="Times New Roman"/>
                <a:cs typeface="Times New Roman"/>
              </a:rPr>
              <a:t>о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195" dirty="0">
                <a:latin typeface="Times New Roman"/>
                <a:cs typeface="Times New Roman"/>
              </a:rPr>
              <a:t>р</a:t>
            </a:r>
            <a:r>
              <a:rPr sz="800" spc="145" dirty="0">
                <a:latin typeface="Times New Roman"/>
                <a:cs typeface="Times New Roman"/>
              </a:rPr>
              <a:t>ж</a:t>
            </a:r>
            <a:r>
              <a:rPr sz="800" spc="160" dirty="0">
                <a:latin typeface="Times New Roman"/>
                <a:cs typeface="Times New Roman"/>
              </a:rPr>
              <a:t>ани</a:t>
            </a:r>
            <a:r>
              <a:rPr sz="800" spc="135" dirty="0">
                <a:latin typeface="Times New Roman"/>
                <a:cs typeface="Times New Roman"/>
              </a:rPr>
              <a:t>е</a:t>
            </a:r>
            <a:r>
              <a:rPr sz="800" dirty="0">
                <a:latin typeface="Times New Roman"/>
                <a:cs typeface="Times New Roman"/>
              </a:rPr>
              <a:t>	</a:t>
            </a:r>
            <a:r>
              <a:rPr sz="800" spc="140" dirty="0">
                <a:latin typeface="Times New Roman"/>
                <a:cs typeface="Times New Roman"/>
              </a:rPr>
              <a:t>с</a:t>
            </a:r>
            <a:r>
              <a:rPr sz="800" spc="195" dirty="0">
                <a:latin typeface="Times New Roman"/>
                <a:cs typeface="Times New Roman"/>
              </a:rPr>
              <a:t>у</a:t>
            </a:r>
            <a:r>
              <a:rPr sz="800" spc="175" dirty="0">
                <a:latin typeface="Times New Roman"/>
                <a:cs typeface="Times New Roman"/>
              </a:rPr>
              <a:t>мма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87196" y="2023900"/>
            <a:ext cx="419734" cy="311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00">
              <a:lnSpc>
                <a:spcPct val="117400"/>
              </a:lnSpc>
              <a:spcBef>
                <a:spcPts val="95"/>
              </a:spcBef>
            </a:pPr>
            <a:r>
              <a:rPr sz="800" spc="135" dirty="0">
                <a:latin typeface="Times New Roman"/>
                <a:cs typeface="Times New Roman"/>
              </a:rPr>
              <a:t>день </a:t>
            </a:r>
            <a:r>
              <a:rPr sz="800" spc="140" dirty="0">
                <a:latin typeface="Times New Roman"/>
                <a:cs typeface="Times New Roman"/>
              </a:rPr>
              <a:t> </a:t>
            </a:r>
            <a:r>
              <a:rPr sz="800" spc="120" dirty="0">
                <a:latin typeface="Times New Roman"/>
                <a:cs typeface="Times New Roman"/>
              </a:rPr>
              <a:t>в</a:t>
            </a:r>
            <a:r>
              <a:rPr sz="800" spc="160" dirty="0">
                <a:latin typeface="Times New Roman"/>
                <a:cs typeface="Times New Roman"/>
              </a:rPr>
              <a:t>ы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80" dirty="0">
                <a:latin typeface="Times New Roman"/>
                <a:cs typeface="Times New Roman"/>
              </a:rPr>
              <a:t>з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35" dirty="0">
                <a:latin typeface="Times New Roman"/>
                <a:cs typeface="Times New Roman"/>
              </a:rPr>
              <a:t>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7143" y="2023900"/>
            <a:ext cx="495934" cy="311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2235">
              <a:lnSpc>
                <a:spcPct val="117400"/>
              </a:lnSpc>
              <a:spcBef>
                <a:spcPts val="95"/>
              </a:spcBef>
            </a:pPr>
            <a:r>
              <a:rPr sz="800" spc="135" dirty="0">
                <a:latin typeface="Times New Roman"/>
                <a:cs typeface="Times New Roman"/>
              </a:rPr>
              <a:t>день </a:t>
            </a:r>
            <a:r>
              <a:rPr sz="800" spc="140" dirty="0">
                <a:latin typeface="Times New Roman"/>
                <a:cs typeface="Times New Roman"/>
              </a:rPr>
              <a:t> </a:t>
            </a: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195" dirty="0">
                <a:latin typeface="Times New Roman"/>
                <a:cs typeface="Times New Roman"/>
              </a:rPr>
              <a:t>р</a:t>
            </a:r>
            <a:r>
              <a:rPr sz="800" spc="155" dirty="0">
                <a:latin typeface="Times New Roman"/>
                <a:cs typeface="Times New Roman"/>
              </a:rPr>
              <a:t>ие</a:t>
            </a:r>
            <a:r>
              <a:rPr sz="800" spc="80" dirty="0">
                <a:latin typeface="Times New Roman"/>
                <a:cs typeface="Times New Roman"/>
              </a:rPr>
              <a:t>з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35" dirty="0">
                <a:latin typeface="Times New Roman"/>
                <a:cs typeface="Times New Roman"/>
              </a:rPr>
              <a:t>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31236" y="1957480"/>
            <a:ext cx="671830" cy="4546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17300"/>
              </a:lnSpc>
              <a:spcBef>
                <a:spcPts val="90"/>
              </a:spcBef>
            </a:pP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195" dirty="0">
                <a:latin typeface="Times New Roman"/>
                <a:cs typeface="Times New Roman"/>
              </a:rPr>
              <a:t>ро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95" dirty="0">
                <a:latin typeface="Times New Roman"/>
                <a:cs typeface="Times New Roman"/>
              </a:rPr>
              <a:t>о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45" dirty="0">
                <a:latin typeface="Times New Roman"/>
                <a:cs typeface="Times New Roman"/>
              </a:rPr>
              <a:t>ж</a:t>
            </a:r>
            <a:r>
              <a:rPr sz="800" spc="170" dirty="0">
                <a:latin typeface="Times New Roman"/>
                <a:cs typeface="Times New Roman"/>
              </a:rPr>
              <a:t>и</a:t>
            </a:r>
            <a:r>
              <a:rPr sz="800" spc="85" dirty="0">
                <a:latin typeface="Times New Roman"/>
                <a:cs typeface="Times New Roman"/>
              </a:rPr>
              <a:t>-  </a:t>
            </a:r>
            <a:r>
              <a:rPr sz="800" spc="145" dirty="0">
                <a:latin typeface="Times New Roman"/>
                <a:cs typeface="Times New Roman"/>
              </a:rPr>
              <a:t>тельность </a:t>
            </a:r>
            <a:r>
              <a:rPr sz="800" spc="-185" dirty="0">
                <a:latin typeface="Times New Roman"/>
                <a:cs typeface="Times New Roman"/>
              </a:rPr>
              <a:t> </a:t>
            </a:r>
            <a:r>
              <a:rPr sz="800" spc="120" dirty="0">
                <a:latin typeface="Times New Roman"/>
                <a:cs typeface="Times New Roman"/>
              </a:rPr>
              <a:t>(дн)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1156" y="202122"/>
            <a:ext cx="6015355" cy="6400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2696210">
              <a:lnSpc>
                <a:spcPct val="100000"/>
              </a:lnSpc>
              <a:spcBef>
                <a:spcPts val="235"/>
              </a:spcBef>
            </a:pPr>
            <a:r>
              <a:rPr sz="1200" b="1" spc="150" dirty="0">
                <a:latin typeface="Times New Roman"/>
                <a:cs typeface="Times New Roman"/>
              </a:rPr>
              <a:t>1.</a:t>
            </a:r>
            <a:r>
              <a:rPr sz="1200" b="1" spc="80" dirty="0">
                <a:latin typeface="Times New Roman"/>
                <a:cs typeface="Times New Roman"/>
              </a:rPr>
              <a:t> </a:t>
            </a:r>
            <a:r>
              <a:rPr sz="1200" b="1" spc="225" dirty="0">
                <a:latin typeface="Times New Roman"/>
                <a:cs typeface="Times New Roman"/>
              </a:rPr>
              <a:t>Условия</a:t>
            </a:r>
            <a:r>
              <a:rPr sz="1200" b="1" spc="114" dirty="0">
                <a:latin typeface="Times New Roman"/>
                <a:cs typeface="Times New Roman"/>
              </a:rPr>
              <a:t> </a:t>
            </a:r>
            <a:r>
              <a:rPr sz="1200" b="1" spc="210" dirty="0">
                <a:latin typeface="Times New Roman"/>
                <a:cs typeface="Times New Roman"/>
              </a:rPr>
              <a:t>командирования</a:t>
            </a:r>
            <a:endParaRPr sz="1200">
              <a:latin typeface="Times New Roman"/>
              <a:cs typeface="Times New Roman"/>
            </a:endParaRPr>
          </a:p>
          <a:p>
            <a:pPr marL="1993900">
              <a:lnSpc>
                <a:spcPct val="100000"/>
              </a:lnSpc>
              <a:spcBef>
                <a:spcPts val="135"/>
              </a:spcBef>
            </a:pPr>
            <a:r>
              <a:rPr sz="1200" b="1" spc="150" dirty="0">
                <a:latin typeface="Times New Roman"/>
                <a:cs typeface="Times New Roman"/>
              </a:rPr>
              <a:t>1.1.</a:t>
            </a:r>
            <a:r>
              <a:rPr sz="1200" b="1" spc="100" dirty="0">
                <a:latin typeface="Times New Roman"/>
                <a:cs typeface="Times New Roman"/>
              </a:rPr>
              <a:t> </a:t>
            </a:r>
            <a:r>
              <a:rPr sz="1200" b="1" spc="225" dirty="0">
                <a:latin typeface="Times New Roman"/>
                <a:cs typeface="Times New Roman"/>
              </a:rPr>
              <a:t>Служебное</a:t>
            </a:r>
            <a:r>
              <a:rPr sz="1200" b="1" spc="195" dirty="0">
                <a:latin typeface="Times New Roman"/>
                <a:cs typeface="Times New Roman"/>
              </a:rPr>
              <a:t> </a:t>
            </a:r>
            <a:r>
              <a:rPr sz="1200" b="1" spc="185" dirty="0">
                <a:latin typeface="Times New Roman"/>
                <a:cs typeface="Times New Roman"/>
              </a:rPr>
              <a:t>задание</a:t>
            </a:r>
            <a:r>
              <a:rPr sz="1200" b="1" spc="200" dirty="0">
                <a:latin typeface="Times New Roman"/>
                <a:cs typeface="Times New Roman"/>
              </a:rPr>
              <a:t> </a:t>
            </a:r>
            <a:r>
              <a:rPr sz="1200" b="1" spc="204" dirty="0">
                <a:latin typeface="Times New Roman"/>
                <a:cs typeface="Times New Roman"/>
              </a:rPr>
              <a:t>на</a:t>
            </a:r>
            <a:r>
              <a:rPr sz="1200" b="1" spc="110" dirty="0">
                <a:latin typeface="Times New Roman"/>
                <a:cs typeface="Times New Roman"/>
              </a:rPr>
              <a:t> </a:t>
            </a:r>
            <a:r>
              <a:rPr sz="1200" b="1" spc="204" dirty="0">
                <a:latin typeface="Times New Roman"/>
                <a:cs typeface="Times New Roman"/>
              </a:rPr>
              <a:t>командирование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tabLst>
                <a:tab pos="3180715" algn="l"/>
              </a:tabLst>
            </a:pPr>
            <a:r>
              <a:rPr sz="950" spc="185" dirty="0">
                <a:latin typeface="Times New Roman"/>
                <a:cs typeface="Times New Roman"/>
              </a:rPr>
              <a:t>Содержание</a:t>
            </a:r>
            <a:r>
              <a:rPr sz="950" spc="65" dirty="0">
                <a:latin typeface="Times New Roman"/>
                <a:cs typeface="Times New Roman"/>
              </a:rPr>
              <a:t> </a:t>
            </a:r>
            <a:r>
              <a:rPr sz="950" spc="160" dirty="0">
                <a:latin typeface="Times New Roman"/>
                <a:cs typeface="Times New Roman"/>
              </a:rPr>
              <a:t>задания</a:t>
            </a:r>
            <a:r>
              <a:rPr sz="950" spc="55" dirty="0">
                <a:latin typeface="Times New Roman"/>
                <a:cs typeface="Times New Roman"/>
              </a:rPr>
              <a:t> </a:t>
            </a:r>
            <a:r>
              <a:rPr sz="950" spc="140" dirty="0">
                <a:latin typeface="Times New Roman"/>
                <a:cs typeface="Times New Roman"/>
              </a:rPr>
              <a:t>(цель)</a:t>
            </a:r>
            <a:r>
              <a:rPr sz="950" spc="-30" dirty="0">
                <a:latin typeface="Times New Roman"/>
                <a:cs typeface="Times New Roman"/>
              </a:rPr>
              <a:t> </a:t>
            </a:r>
            <a:r>
              <a:rPr sz="950" u="sng" spc="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6679" y="1919381"/>
            <a:ext cx="215900" cy="3111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0">
              <a:lnSpc>
                <a:spcPct val="117200"/>
              </a:lnSpc>
              <a:spcBef>
                <a:spcPts val="95"/>
              </a:spcBef>
            </a:pPr>
            <a:r>
              <a:rPr sz="800" spc="290" dirty="0">
                <a:latin typeface="Times New Roman"/>
                <a:cs typeface="Times New Roman"/>
              </a:rPr>
              <a:t>№ </a:t>
            </a:r>
            <a:r>
              <a:rPr sz="800" spc="-185" dirty="0">
                <a:latin typeface="Times New Roman"/>
                <a:cs typeface="Times New Roman"/>
              </a:rPr>
              <a:t> </a:t>
            </a: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75" dirty="0">
                <a:latin typeface="Times New Roman"/>
                <a:cs typeface="Times New Roman"/>
              </a:rPr>
              <a:t>/</a:t>
            </a:r>
            <a:r>
              <a:rPr sz="800" spc="165" dirty="0">
                <a:latin typeface="Times New Roman"/>
                <a:cs typeface="Times New Roman"/>
              </a:rPr>
              <a:t>п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25251" y="2489219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8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84031" y="2489219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9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142927" y="1707168"/>
            <a:ext cx="13779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75" dirty="0">
                <a:latin typeface="Times New Roman"/>
                <a:cs typeface="Times New Roman"/>
              </a:rPr>
              <a:t>Срок</a:t>
            </a:r>
            <a:r>
              <a:rPr sz="800" spc="40" dirty="0">
                <a:latin typeface="Times New Roman"/>
                <a:cs typeface="Times New Roman"/>
              </a:rPr>
              <a:t> </a:t>
            </a:r>
            <a:r>
              <a:rPr sz="800" spc="155" dirty="0">
                <a:latin typeface="Times New Roman"/>
                <a:cs typeface="Times New Roman"/>
              </a:rPr>
              <a:t>командирования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39317" y="1957480"/>
            <a:ext cx="543560" cy="4546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7200"/>
              </a:lnSpc>
              <a:spcBef>
                <a:spcPts val="95"/>
              </a:spcBef>
            </a:pPr>
            <a:r>
              <a:rPr sz="800" spc="145" dirty="0">
                <a:latin typeface="Times New Roman"/>
                <a:cs typeface="Times New Roman"/>
              </a:rPr>
              <a:t>насе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55" dirty="0">
                <a:latin typeface="Times New Roman"/>
                <a:cs typeface="Times New Roman"/>
              </a:rPr>
              <a:t>ен</a:t>
            </a:r>
            <a:r>
              <a:rPr sz="800" spc="85" dirty="0">
                <a:latin typeface="Times New Roman"/>
                <a:cs typeface="Times New Roman"/>
              </a:rPr>
              <a:t>-  </a:t>
            </a:r>
            <a:r>
              <a:rPr sz="800" spc="165" dirty="0">
                <a:latin typeface="Times New Roman"/>
                <a:cs typeface="Times New Roman"/>
              </a:rPr>
              <a:t>ный</a:t>
            </a:r>
            <a:endParaRPr sz="800">
              <a:latin typeface="Times New Roman"/>
              <a:cs typeface="Times New Roman"/>
            </a:endParaRPr>
          </a:p>
          <a:p>
            <a:pPr marL="14604" algn="ctr">
              <a:lnSpc>
                <a:spcPct val="100000"/>
              </a:lnSpc>
              <a:spcBef>
                <a:spcPts val="165"/>
              </a:spcBef>
            </a:pPr>
            <a:r>
              <a:rPr sz="800" spc="155" dirty="0">
                <a:latin typeface="Times New Roman"/>
                <a:cs typeface="Times New Roman"/>
              </a:rPr>
              <a:t>пункт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78220" y="2023900"/>
            <a:ext cx="725170" cy="311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2105" marR="5080" indent="-320040">
              <a:lnSpc>
                <a:spcPct val="117400"/>
              </a:lnSpc>
              <a:spcBef>
                <a:spcPts val="95"/>
              </a:spcBef>
            </a:pPr>
            <a:r>
              <a:rPr sz="800" spc="190" dirty="0">
                <a:latin typeface="Times New Roman"/>
                <a:cs typeface="Times New Roman"/>
              </a:rPr>
              <a:t>орг</a:t>
            </a:r>
            <a:r>
              <a:rPr sz="800" spc="160" dirty="0">
                <a:latin typeface="Times New Roman"/>
                <a:cs typeface="Times New Roman"/>
              </a:rPr>
              <a:t>ани</a:t>
            </a:r>
            <a:r>
              <a:rPr sz="800" spc="80" dirty="0">
                <a:latin typeface="Times New Roman"/>
                <a:cs typeface="Times New Roman"/>
              </a:rPr>
              <a:t>з</a:t>
            </a:r>
            <a:r>
              <a:rPr sz="800" spc="155" dirty="0">
                <a:latin typeface="Times New Roman"/>
                <a:cs typeface="Times New Roman"/>
              </a:rPr>
              <a:t>ац</a:t>
            </a:r>
            <a:r>
              <a:rPr sz="800" spc="105" dirty="0">
                <a:latin typeface="Times New Roman"/>
                <a:cs typeface="Times New Roman"/>
              </a:rPr>
              <a:t>и  </a:t>
            </a:r>
            <a:r>
              <a:rPr sz="800" spc="140" dirty="0">
                <a:latin typeface="Times New Roman"/>
                <a:cs typeface="Times New Roman"/>
              </a:rPr>
              <a:t>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70766" y="2023900"/>
            <a:ext cx="432434" cy="311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6200">
              <a:lnSpc>
                <a:spcPct val="117400"/>
              </a:lnSpc>
              <a:spcBef>
                <a:spcPts val="95"/>
              </a:spcBef>
            </a:pPr>
            <a:r>
              <a:rPr sz="800" spc="130" dirty="0">
                <a:latin typeface="Times New Roman"/>
                <a:cs typeface="Times New Roman"/>
              </a:rPr>
              <a:t>дата </a:t>
            </a:r>
            <a:r>
              <a:rPr sz="800" spc="135" dirty="0">
                <a:latin typeface="Times New Roman"/>
                <a:cs typeface="Times New Roman"/>
              </a:rPr>
              <a:t> </a:t>
            </a:r>
            <a:r>
              <a:rPr sz="800" spc="155" dirty="0">
                <a:latin typeface="Times New Roman"/>
                <a:cs typeface="Times New Roman"/>
              </a:rPr>
              <a:t>на</a:t>
            </a:r>
            <a:r>
              <a:rPr sz="800" spc="195" dirty="0">
                <a:latin typeface="Times New Roman"/>
                <a:cs typeface="Times New Roman"/>
              </a:rPr>
              <a:t>ч</a:t>
            </a:r>
            <a:r>
              <a:rPr sz="800" spc="140" dirty="0">
                <a:latin typeface="Times New Roman"/>
                <a:cs typeface="Times New Roman"/>
              </a:rPr>
              <a:t>а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35" dirty="0">
                <a:latin typeface="Times New Roman"/>
                <a:cs typeface="Times New Roman"/>
              </a:rPr>
              <a:t>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94820" y="1957480"/>
            <a:ext cx="610870" cy="45465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9"/>
              </a:spcBef>
            </a:pPr>
            <a:r>
              <a:rPr sz="800" spc="130" dirty="0">
                <a:latin typeface="Times New Roman"/>
                <a:cs typeface="Times New Roman"/>
              </a:rPr>
              <a:t>дата</a:t>
            </a:r>
            <a:endParaRPr sz="800">
              <a:latin typeface="Times New Roman"/>
              <a:cs typeface="Times New Roman"/>
            </a:endParaRPr>
          </a:p>
          <a:p>
            <a:pPr marL="12700" marR="5080" algn="ctr">
              <a:lnSpc>
                <a:spcPts val="1130"/>
              </a:lnSpc>
              <a:spcBef>
                <a:spcPts val="60"/>
              </a:spcBef>
            </a:pPr>
            <a:r>
              <a:rPr sz="800" spc="195" dirty="0">
                <a:latin typeface="Times New Roman"/>
                <a:cs typeface="Times New Roman"/>
              </a:rPr>
              <a:t>о</a:t>
            </a:r>
            <a:r>
              <a:rPr sz="800" spc="105" dirty="0">
                <a:latin typeface="Times New Roman"/>
                <a:cs typeface="Times New Roman"/>
              </a:rPr>
              <a:t>к</a:t>
            </a:r>
            <a:r>
              <a:rPr sz="800" spc="195" dirty="0">
                <a:latin typeface="Times New Roman"/>
                <a:cs typeface="Times New Roman"/>
              </a:rPr>
              <a:t>о</a:t>
            </a:r>
            <a:r>
              <a:rPr sz="800" spc="170" dirty="0">
                <a:latin typeface="Times New Roman"/>
                <a:cs typeface="Times New Roman"/>
              </a:rPr>
              <a:t>н</a:t>
            </a:r>
            <a:r>
              <a:rPr sz="800" spc="195" dirty="0">
                <a:latin typeface="Times New Roman"/>
                <a:cs typeface="Times New Roman"/>
              </a:rPr>
              <a:t>ч</a:t>
            </a:r>
            <a:r>
              <a:rPr sz="800" spc="155" dirty="0">
                <a:latin typeface="Times New Roman"/>
                <a:cs typeface="Times New Roman"/>
              </a:rPr>
              <a:t>ан</a:t>
            </a:r>
            <a:r>
              <a:rPr sz="800" spc="105" dirty="0">
                <a:latin typeface="Times New Roman"/>
                <a:cs typeface="Times New Roman"/>
              </a:rPr>
              <a:t>и  </a:t>
            </a:r>
            <a:r>
              <a:rPr sz="800" spc="140" dirty="0">
                <a:latin typeface="Times New Roman"/>
                <a:cs typeface="Times New Roman"/>
              </a:rPr>
              <a:t>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15883" y="1707168"/>
            <a:ext cx="114808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75" dirty="0">
                <a:latin typeface="Times New Roman"/>
                <a:cs typeface="Times New Roman"/>
              </a:rPr>
              <a:t>Место</a:t>
            </a:r>
            <a:r>
              <a:rPr sz="800" spc="95" dirty="0">
                <a:latin typeface="Times New Roman"/>
                <a:cs typeface="Times New Roman"/>
              </a:rPr>
              <a:t> </a:t>
            </a:r>
            <a:r>
              <a:rPr sz="800" spc="150" dirty="0">
                <a:latin typeface="Times New Roman"/>
                <a:cs typeface="Times New Roman"/>
              </a:rPr>
              <a:t>назначения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74827" y="1880520"/>
            <a:ext cx="894715" cy="598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2235" marR="84455" indent="-3175" algn="ctr">
              <a:lnSpc>
                <a:spcPct val="117500"/>
              </a:lnSpc>
              <a:spcBef>
                <a:spcPts val="95"/>
              </a:spcBef>
            </a:pPr>
            <a:r>
              <a:rPr sz="800" spc="150" dirty="0">
                <a:latin typeface="Times New Roman"/>
                <a:cs typeface="Times New Roman"/>
              </a:rPr>
              <a:t>продолжи- </a:t>
            </a:r>
            <a:r>
              <a:rPr sz="800" spc="155" dirty="0">
                <a:latin typeface="Times New Roman"/>
                <a:cs typeface="Times New Roman"/>
              </a:rPr>
              <a:t> </a:t>
            </a:r>
            <a:r>
              <a:rPr sz="800" spc="145" dirty="0">
                <a:latin typeface="Times New Roman"/>
                <a:cs typeface="Times New Roman"/>
              </a:rPr>
              <a:t>тельность</a:t>
            </a:r>
            <a:r>
              <a:rPr sz="800" spc="30" dirty="0">
                <a:latin typeface="Times New Roman"/>
                <a:cs typeface="Times New Roman"/>
              </a:rPr>
              <a:t> </a:t>
            </a:r>
            <a:r>
              <a:rPr sz="800" spc="135" dirty="0">
                <a:latin typeface="Times New Roman"/>
                <a:cs typeface="Times New Roman"/>
              </a:rPr>
              <a:t>с</a:t>
            </a:r>
            <a:endParaRPr sz="800">
              <a:latin typeface="Times New Roman"/>
              <a:cs typeface="Times New Roman"/>
            </a:endParaRPr>
          </a:p>
          <a:p>
            <a:pPr marL="12700" marR="5080" algn="ctr">
              <a:lnSpc>
                <a:spcPct val="117200"/>
              </a:lnSpc>
            </a:pPr>
            <a:r>
              <a:rPr sz="800" spc="180" dirty="0">
                <a:latin typeface="Times New Roman"/>
                <a:cs typeface="Times New Roman"/>
              </a:rPr>
              <a:t>учетом</a:t>
            </a:r>
            <a:r>
              <a:rPr sz="800" spc="55" dirty="0">
                <a:latin typeface="Times New Roman"/>
                <a:cs typeface="Times New Roman"/>
              </a:rPr>
              <a:t> </a:t>
            </a:r>
            <a:r>
              <a:rPr sz="800" spc="140" dirty="0">
                <a:latin typeface="Times New Roman"/>
                <a:cs typeface="Times New Roman"/>
              </a:rPr>
              <a:t>дней</a:t>
            </a:r>
            <a:r>
              <a:rPr sz="800" spc="65" dirty="0">
                <a:latin typeface="Times New Roman"/>
                <a:cs typeface="Times New Roman"/>
              </a:rPr>
              <a:t> </a:t>
            </a:r>
            <a:r>
              <a:rPr sz="800" spc="145" dirty="0">
                <a:latin typeface="Times New Roman"/>
                <a:cs typeface="Times New Roman"/>
              </a:rPr>
              <a:t>в </a:t>
            </a:r>
            <a:r>
              <a:rPr sz="800" spc="-185" dirty="0">
                <a:latin typeface="Times New Roman"/>
                <a:cs typeface="Times New Roman"/>
              </a:rPr>
              <a:t> </a:t>
            </a:r>
            <a:r>
              <a:rPr sz="800" spc="170" dirty="0">
                <a:latin typeface="Times New Roman"/>
                <a:cs typeface="Times New Roman"/>
              </a:rPr>
              <a:t>пути</a:t>
            </a:r>
            <a:r>
              <a:rPr sz="800" spc="95" dirty="0">
                <a:latin typeface="Times New Roman"/>
                <a:cs typeface="Times New Roman"/>
              </a:rPr>
              <a:t> </a:t>
            </a:r>
            <a:r>
              <a:rPr sz="800" spc="120" dirty="0">
                <a:latin typeface="Times New Roman"/>
                <a:cs typeface="Times New Roman"/>
              </a:rPr>
              <a:t>(дн)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57723" y="249874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56254" y="249874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084910" y="249874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3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736660" y="249874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4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50381" y="249874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5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40328" y="249874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6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69070" y="249874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7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69070" y="2641869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х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84031" y="2641869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х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040328" y="2785123"/>
            <a:ext cx="9588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х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823391" y="3776972"/>
            <a:ext cx="155702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50" dirty="0">
                <a:latin typeface="Times New Roman"/>
                <a:cs typeface="Times New Roman"/>
              </a:rPr>
              <a:t>1.2.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225" dirty="0">
                <a:latin typeface="Times New Roman"/>
                <a:cs typeface="Times New Roman"/>
              </a:rPr>
              <a:t>Условия</a:t>
            </a:r>
            <a:r>
              <a:rPr sz="1200" b="1" spc="110" dirty="0">
                <a:latin typeface="Times New Roman"/>
                <a:cs typeface="Times New Roman"/>
              </a:rPr>
              <a:t> </a:t>
            </a:r>
            <a:r>
              <a:rPr sz="1200" b="1" spc="180" dirty="0">
                <a:latin typeface="Times New Roman"/>
                <a:cs typeface="Times New Roman"/>
              </a:rPr>
              <a:t>про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367532" y="3806301"/>
            <a:ext cx="3201035" cy="512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b="1" spc="195" dirty="0">
                <a:latin typeface="Times New Roman"/>
                <a:cs typeface="Times New Roman"/>
              </a:rPr>
              <a:t>езда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algn="r">
              <a:lnSpc>
                <a:spcPct val="100000"/>
              </a:lnSpc>
            </a:pPr>
            <a:r>
              <a:rPr sz="800" spc="160" dirty="0">
                <a:latin typeface="Times New Roman"/>
                <a:cs typeface="Times New Roman"/>
              </a:rPr>
              <a:t>Признак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20172" y="4320776"/>
            <a:ext cx="78867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0" dirty="0">
                <a:latin typeface="Times New Roman"/>
                <a:cs typeface="Times New Roman"/>
              </a:rPr>
              <a:t>отправление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20114" y="4320776"/>
            <a:ext cx="62357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65" dirty="0">
                <a:latin typeface="Times New Roman"/>
                <a:cs typeface="Times New Roman"/>
              </a:rPr>
              <a:t>прибытие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32201" y="4253848"/>
            <a:ext cx="16002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290" dirty="0">
                <a:latin typeface="Times New Roman"/>
                <a:cs typeface="Times New Roman"/>
              </a:rPr>
              <a:t>№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06679" y="4396974"/>
            <a:ext cx="21590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75" dirty="0">
                <a:latin typeface="Times New Roman"/>
                <a:cs typeface="Times New Roman"/>
              </a:rPr>
              <a:t>/</a:t>
            </a:r>
            <a:r>
              <a:rPr sz="800" spc="165" dirty="0">
                <a:latin typeface="Times New Roman"/>
                <a:cs typeface="Times New Roman"/>
              </a:rPr>
              <a:t>п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407724" y="4320776"/>
            <a:ext cx="99250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60" dirty="0">
                <a:latin typeface="Times New Roman"/>
                <a:cs typeface="Times New Roman"/>
              </a:rPr>
              <a:t>Вид</a:t>
            </a:r>
            <a:r>
              <a:rPr sz="800" spc="-15" dirty="0">
                <a:latin typeface="Times New Roman"/>
                <a:cs typeface="Times New Roman"/>
              </a:rPr>
              <a:t> </a:t>
            </a:r>
            <a:r>
              <a:rPr sz="800" spc="165" dirty="0">
                <a:latin typeface="Times New Roman"/>
                <a:cs typeface="Times New Roman"/>
              </a:rPr>
              <a:t>транспорта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053090" y="4149075"/>
            <a:ext cx="61023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90" dirty="0">
                <a:latin typeface="Times New Roman"/>
                <a:cs typeface="Times New Roman"/>
              </a:rPr>
              <a:t>Маршрут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593351" y="5207891"/>
            <a:ext cx="238188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150" dirty="0">
                <a:latin typeface="Times New Roman"/>
                <a:cs typeface="Times New Roman"/>
              </a:rPr>
              <a:t>1.3.</a:t>
            </a:r>
            <a:r>
              <a:rPr sz="1200" b="1" spc="85" dirty="0">
                <a:latin typeface="Times New Roman"/>
                <a:cs typeface="Times New Roman"/>
              </a:rPr>
              <a:t> </a:t>
            </a:r>
            <a:r>
              <a:rPr sz="1200" b="1" spc="225" dirty="0">
                <a:latin typeface="Times New Roman"/>
                <a:cs typeface="Times New Roman"/>
              </a:rPr>
              <a:t>Условия</a:t>
            </a:r>
            <a:r>
              <a:rPr sz="1200" b="1" spc="125" dirty="0">
                <a:latin typeface="Times New Roman"/>
                <a:cs typeface="Times New Roman"/>
              </a:rPr>
              <a:t> </a:t>
            </a:r>
            <a:r>
              <a:rPr sz="1200" b="1" spc="215" dirty="0">
                <a:latin typeface="Times New Roman"/>
                <a:cs typeface="Times New Roman"/>
              </a:rPr>
              <a:t>проживания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06679" y="5686735"/>
            <a:ext cx="215900" cy="311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0">
              <a:lnSpc>
                <a:spcPct val="117400"/>
              </a:lnSpc>
              <a:spcBef>
                <a:spcPts val="95"/>
              </a:spcBef>
            </a:pPr>
            <a:r>
              <a:rPr sz="800" spc="290" dirty="0">
                <a:latin typeface="Times New Roman"/>
                <a:cs typeface="Times New Roman"/>
              </a:rPr>
              <a:t>№ </a:t>
            </a:r>
            <a:r>
              <a:rPr sz="800" spc="-185" dirty="0">
                <a:latin typeface="Times New Roman"/>
                <a:cs typeface="Times New Roman"/>
              </a:rPr>
              <a:t> </a:t>
            </a: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75" dirty="0">
                <a:latin typeface="Times New Roman"/>
                <a:cs typeface="Times New Roman"/>
              </a:rPr>
              <a:t>/</a:t>
            </a:r>
            <a:r>
              <a:rPr sz="800" spc="165" dirty="0">
                <a:latin typeface="Times New Roman"/>
                <a:cs typeface="Times New Roman"/>
              </a:rPr>
              <a:t>п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126719" y="5610854"/>
            <a:ext cx="697230" cy="4546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17300"/>
              </a:lnSpc>
              <a:spcBef>
                <a:spcPts val="90"/>
              </a:spcBef>
            </a:pPr>
            <a:r>
              <a:rPr sz="800" spc="220" dirty="0">
                <a:latin typeface="Times New Roman"/>
                <a:cs typeface="Times New Roman"/>
              </a:rPr>
              <a:t>П</a:t>
            </a:r>
            <a:r>
              <a:rPr sz="800" spc="195" dirty="0">
                <a:latin typeface="Times New Roman"/>
                <a:cs typeface="Times New Roman"/>
              </a:rPr>
              <a:t>ро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95" dirty="0">
                <a:latin typeface="Times New Roman"/>
                <a:cs typeface="Times New Roman"/>
              </a:rPr>
              <a:t>о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45" dirty="0">
                <a:latin typeface="Times New Roman"/>
                <a:cs typeface="Times New Roman"/>
              </a:rPr>
              <a:t>ж</a:t>
            </a:r>
            <a:r>
              <a:rPr sz="800" spc="170" dirty="0">
                <a:latin typeface="Times New Roman"/>
                <a:cs typeface="Times New Roman"/>
              </a:rPr>
              <a:t>и</a:t>
            </a:r>
            <a:r>
              <a:rPr sz="800" spc="85" dirty="0">
                <a:latin typeface="Times New Roman"/>
                <a:cs typeface="Times New Roman"/>
              </a:rPr>
              <a:t>-  </a:t>
            </a:r>
            <a:r>
              <a:rPr sz="800" spc="145" dirty="0">
                <a:latin typeface="Times New Roman"/>
                <a:cs typeface="Times New Roman"/>
              </a:rPr>
              <a:t>тельность </a:t>
            </a:r>
            <a:r>
              <a:rPr sz="800" spc="150" dirty="0">
                <a:latin typeface="Times New Roman"/>
                <a:cs typeface="Times New Roman"/>
              </a:rPr>
              <a:t> </a:t>
            </a:r>
            <a:r>
              <a:rPr sz="800" spc="140" dirty="0">
                <a:latin typeface="Times New Roman"/>
                <a:cs typeface="Times New Roman"/>
              </a:rPr>
              <a:t>(сутки)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094820" y="5913679"/>
            <a:ext cx="38163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80" dirty="0">
                <a:latin typeface="Times New Roman"/>
                <a:cs typeface="Times New Roman"/>
              </a:rPr>
              <a:t>з</a:t>
            </a:r>
            <a:r>
              <a:rPr sz="800" spc="140" dirty="0">
                <a:latin typeface="Times New Roman"/>
                <a:cs typeface="Times New Roman"/>
              </a:rPr>
              <a:t>ае</a:t>
            </a:r>
            <a:r>
              <a:rPr sz="800" spc="80" dirty="0">
                <a:latin typeface="Times New Roman"/>
                <a:cs typeface="Times New Roman"/>
              </a:rPr>
              <a:t>з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35" dirty="0">
                <a:latin typeface="Times New Roman"/>
                <a:cs typeface="Times New Roman"/>
              </a:rPr>
              <a:t>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193971" y="5913679"/>
            <a:ext cx="419734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20" dirty="0">
                <a:latin typeface="Times New Roman"/>
                <a:cs typeface="Times New Roman"/>
              </a:rPr>
              <a:t>в</a:t>
            </a:r>
            <a:r>
              <a:rPr sz="800" spc="160" dirty="0">
                <a:latin typeface="Times New Roman"/>
                <a:cs typeface="Times New Roman"/>
              </a:rPr>
              <a:t>ы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80" dirty="0">
                <a:latin typeface="Times New Roman"/>
                <a:cs typeface="Times New Roman"/>
              </a:rPr>
              <a:t>з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35" dirty="0">
                <a:latin typeface="Times New Roman"/>
                <a:cs typeface="Times New Roman"/>
              </a:rPr>
              <a:t>а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54166" y="5770490"/>
            <a:ext cx="1313815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55" dirty="0">
                <a:latin typeface="Times New Roman"/>
                <a:cs typeface="Times New Roman"/>
              </a:rPr>
              <a:t>Условия</a:t>
            </a:r>
            <a:r>
              <a:rPr sz="800" spc="60" dirty="0">
                <a:latin typeface="Times New Roman"/>
                <a:cs typeface="Times New Roman"/>
              </a:rPr>
              <a:t> </a:t>
            </a:r>
            <a:r>
              <a:rPr sz="800" spc="160" dirty="0">
                <a:latin typeface="Times New Roman"/>
                <a:cs typeface="Times New Roman"/>
              </a:rPr>
              <a:t>проживания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95270" y="5637142"/>
            <a:ext cx="34925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254" dirty="0">
                <a:latin typeface="Times New Roman"/>
                <a:cs typeface="Times New Roman"/>
              </a:rPr>
              <a:t>Д</a:t>
            </a:r>
            <a:r>
              <a:rPr sz="800" spc="140" dirty="0">
                <a:latin typeface="Times New Roman"/>
                <a:cs typeface="Times New Roman"/>
              </a:rPr>
              <a:t>а</a:t>
            </a:r>
            <a:r>
              <a:rPr sz="800" spc="145" dirty="0">
                <a:latin typeface="Times New Roman"/>
                <a:cs typeface="Times New Roman"/>
              </a:rPr>
              <a:t>т</a:t>
            </a:r>
            <a:r>
              <a:rPr sz="800" spc="204" dirty="0">
                <a:latin typeface="Times New Roman"/>
                <a:cs typeface="Times New Roman"/>
              </a:rPr>
              <a:t>ы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079116" y="1851946"/>
            <a:ext cx="620395" cy="455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835" marR="5080" indent="-64769">
              <a:lnSpc>
                <a:spcPct val="117400"/>
              </a:lnSpc>
              <a:spcBef>
                <a:spcPts val="95"/>
              </a:spcBef>
            </a:pPr>
            <a:r>
              <a:rPr sz="800" spc="225" dirty="0">
                <a:latin typeface="Times New Roman"/>
                <a:cs typeface="Times New Roman"/>
              </a:rPr>
              <a:t>До</a:t>
            </a: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195" dirty="0">
                <a:latin typeface="Times New Roman"/>
                <a:cs typeface="Times New Roman"/>
              </a:rPr>
              <a:t>о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70" dirty="0">
                <a:latin typeface="Times New Roman"/>
                <a:cs typeface="Times New Roman"/>
              </a:rPr>
              <a:t>ни</a:t>
            </a:r>
            <a:r>
              <a:rPr sz="800" spc="85" dirty="0">
                <a:latin typeface="Times New Roman"/>
                <a:cs typeface="Times New Roman"/>
              </a:rPr>
              <a:t>-  </a:t>
            </a:r>
            <a:r>
              <a:rPr sz="800" spc="145" dirty="0">
                <a:latin typeface="Times New Roman"/>
                <a:cs typeface="Times New Roman"/>
              </a:rPr>
              <a:t>тельное </a:t>
            </a:r>
            <a:r>
              <a:rPr sz="800" spc="150" dirty="0">
                <a:latin typeface="Times New Roman"/>
                <a:cs typeface="Times New Roman"/>
              </a:rPr>
              <a:t> условие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171890" y="1851946"/>
            <a:ext cx="748665" cy="455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8415" algn="ctr">
              <a:lnSpc>
                <a:spcPct val="117400"/>
              </a:lnSpc>
              <a:spcBef>
                <a:spcPts val="95"/>
              </a:spcBef>
            </a:pPr>
            <a:r>
              <a:rPr sz="800" spc="175" dirty="0">
                <a:latin typeface="Times New Roman"/>
                <a:cs typeface="Times New Roman"/>
              </a:rPr>
              <a:t>Норматив </a:t>
            </a:r>
            <a:r>
              <a:rPr sz="800" spc="180" dirty="0">
                <a:latin typeface="Times New Roman"/>
                <a:cs typeface="Times New Roman"/>
              </a:rPr>
              <a:t> </a:t>
            </a:r>
            <a:r>
              <a:rPr sz="800" spc="130" dirty="0">
                <a:latin typeface="Times New Roman"/>
                <a:cs typeface="Times New Roman"/>
              </a:rPr>
              <a:t>(</a:t>
            </a:r>
            <a:r>
              <a:rPr sz="800" spc="140" dirty="0">
                <a:latin typeface="Times New Roman"/>
                <a:cs typeface="Times New Roman"/>
              </a:rPr>
              <a:t>с</a:t>
            </a:r>
            <a:r>
              <a:rPr sz="800" spc="195" dirty="0">
                <a:latin typeface="Times New Roman"/>
                <a:cs typeface="Times New Roman"/>
              </a:rPr>
              <a:t>у</a:t>
            </a:r>
            <a:r>
              <a:rPr sz="800" spc="145" dirty="0">
                <a:latin typeface="Times New Roman"/>
                <a:cs typeface="Times New Roman"/>
              </a:rPr>
              <a:t>т</a:t>
            </a:r>
            <a:r>
              <a:rPr sz="800" spc="195" dirty="0">
                <a:latin typeface="Times New Roman"/>
                <a:cs typeface="Times New Roman"/>
              </a:rPr>
              <a:t>оч</a:t>
            </a:r>
            <a:r>
              <a:rPr sz="800" spc="170" dirty="0">
                <a:latin typeface="Times New Roman"/>
                <a:cs typeface="Times New Roman"/>
              </a:rPr>
              <a:t>н</a:t>
            </a:r>
            <a:r>
              <a:rPr sz="800" spc="160" dirty="0">
                <a:latin typeface="Times New Roman"/>
                <a:cs typeface="Times New Roman"/>
              </a:rPr>
              <a:t>ы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130" dirty="0">
                <a:latin typeface="Times New Roman"/>
                <a:cs typeface="Times New Roman"/>
              </a:rPr>
              <a:t>)</a:t>
            </a:r>
            <a:r>
              <a:rPr sz="800" spc="75" dirty="0">
                <a:latin typeface="Times New Roman"/>
                <a:cs typeface="Times New Roman"/>
              </a:rPr>
              <a:t>,  </a:t>
            </a:r>
            <a:r>
              <a:rPr sz="800" spc="165" dirty="0">
                <a:latin typeface="Times New Roman"/>
                <a:cs typeface="Times New Roman"/>
              </a:rPr>
              <a:t>(руб)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465905" y="2489219"/>
            <a:ext cx="17907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95" dirty="0">
                <a:latin typeface="Times New Roman"/>
                <a:cs typeface="Times New Roman"/>
              </a:rPr>
              <a:t>10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4007" y="212762"/>
            <a:ext cx="8756751" cy="6372430"/>
            <a:chOff x="64007" y="212762"/>
            <a:chExt cx="8756751" cy="6372430"/>
          </a:xfrm>
        </p:grpSpPr>
        <p:sp>
          <p:nvSpPr>
            <p:cNvPr id="57" name="object 57"/>
            <p:cNvSpPr/>
            <p:nvPr/>
          </p:nvSpPr>
          <p:spPr>
            <a:xfrm>
              <a:off x="2525956" y="3155638"/>
              <a:ext cx="1226820" cy="0"/>
            </a:xfrm>
            <a:custGeom>
              <a:avLst/>
              <a:gdLst/>
              <a:ahLst/>
              <a:cxnLst/>
              <a:rect l="l" t="t" r="r" b="b"/>
              <a:pathLst>
                <a:path w="1226820">
                  <a:moveTo>
                    <a:pt x="0" y="0"/>
                  </a:moveTo>
                  <a:lnTo>
                    <a:pt x="1226762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2519661" y="3150812"/>
              <a:ext cx="1239520" cy="9525"/>
            </a:xfrm>
            <a:custGeom>
              <a:avLst/>
              <a:gdLst/>
              <a:ahLst/>
              <a:cxnLst/>
              <a:rect l="l" t="t" r="r" b="b"/>
              <a:pathLst>
                <a:path w="1239520" h="9525">
                  <a:moveTo>
                    <a:pt x="123952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239523" y="9524"/>
                  </a:lnTo>
                  <a:lnTo>
                    <a:pt x="123952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3829285" y="3155638"/>
              <a:ext cx="844550" cy="0"/>
            </a:xfrm>
            <a:custGeom>
              <a:avLst/>
              <a:gdLst/>
              <a:ahLst/>
              <a:cxnLst/>
              <a:rect l="l" t="t" r="r" b="b"/>
              <a:pathLst>
                <a:path w="844550">
                  <a:moveTo>
                    <a:pt x="0" y="0"/>
                  </a:moveTo>
                  <a:lnTo>
                    <a:pt x="84393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3822989" y="3150812"/>
              <a:ext cx="857250" cy="9525"/>
            </a:xfrm>
            <a:custGeom>
              <a:avLst/>
              <a:gdLst/>
              <a:ahLst/>
              <a:cxnLst/>
              <a:rect l="l" t="t" r="r" b="b"/>
              <a:pathLst>
                <a:path w="857250" h="9525">
                  <a:moveTo>
                    <a:pt x="856691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56691" y="9524"/>
                  </a:lnTo>
                  <a:lnTo>
                    <a:pt x="85669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062264" y="1696056"/>
              <a:ext cx="13335" cy="1240155"/>
            </a:xfrm>
            <a:custGeom>
              <a:avLst/>
              <a:gdLst/>
              <a:ahLst/>
              <a:cxnLst/>
              <a:rect l="l" t="t" r="r" b="b"/>
              <a:pathLst>
                <a:path w="13334" h="1240155">
                  <a:moveTo>
                    <a:pt x="0" y="1240129"/>
                  </a:moveTo>
                  <a:lnTo>
                    <a:pt x="12761" y="1240129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2401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062264" y="1691357"/>
              <a:ext cx="13335" cy="1249680"/>
            </a:xfrm>
            <a:custGeom>
              <a:avLst/>
              <a:gdLst/>
              <a:ahLst/>
              <a:cxnLst/>
              <a:rect l="l" t="t" r="r" b="b"/>
              <a:pathLst>
                <a:path w="13334" h="1249680">
                  <a:moveTo>
                    <a:pt x="12761" y="0"/>
                  </a:moveTo>
                  <a:lnTo>
                    <a:pt x="0" y="0"/>
                  </a:lnTo>
                  <a:lnTo>
                    <a:pt x="0" y="1249654"/>
                  </a:lnTo>
                  <a:lnTo>
                    <a:pt x="12761" y="1249654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03650" y="1905983"/>
              <a:ext cx="13335" cy="1030605"/>
            </a:xfrm>
            <a:custGeom>
              <a:avLst/>
              <a:gdLst/>
              <a:ahLst/>
              <a:cxnLst/>
              <a:rect l="l" t="t" r="r" b="b"/>
              <a:pathLst>
                <a:path w="13335" h="1030605">
                  <a:moveTo>
                    <a:pt x="0" y="1030203"/>
                  </a:moveTo>
                  <a:lnTo>
                    <a:pt x="12761" y="1030203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030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203735" y="1901221"/>
              <a:ext cx="13335" cy="1040130"/>
            </a:xfrm>
            <a:custGeom>
              <a:avLst/>
              <a:gdLst/>
              <a:ahLst/>
              <a:cxnLst/>
              <a:rect l="l" t="t" r="r" b="b"/>
              <a:pathLst>
                <a:path w="13335" h="1040130">
                  <a:moveTo>
                    <a:pt x="12761" y="0"/>
                  </a:moveTo>
                  <a:lnTo>
                    <a:pt x="0" y="0"/>
                  </a:lnTo>
                  <a:lnTo>
                    <a:pt x="0" y="1039791"/>
                  </a:lnTo>
                  <a:lnTo>
                    <a:pt x="12761" y="1039791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062264" y="4157013"/>
              <a:ext cx="13335" cy="954405"/>
            </a:xfrm>
            <a:custGeom>
              <a:avLst/>
              <a:gdLst/>
              <a:ahLst/>
              <a:cxnLst/>
              <a:rect l="l" t="t" r="r" b="b"/>
              <a:pathLst>
                <a:path w="13334" h="954404">
                  <a:moveTo>
                    <a:pt x="0" y="954004"/>
                  </a:moveTo>
                  <a:lnTo>
                    <a:pt x="12761" y="954004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95400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062264" y="4152250"/>
              <a:ext cx="13335" cy="963930"/>
            </a:xfrm>
            <a:custGeom>
              <a:avLst/>
              <a:gdLst/>
              <a:ahLst/>
              <a:cxnLst/>
              <a:rect l="l" t="t" r="r" b="b"/>
              <a:pathLst>
                <a:path w="13334" h="963929">
                  <a:moveTo>
                    <a:pt x="12761" y="0"/>
                  </a:moveTo>
                  <a:lnTo>
                    <a:pt x="0" y="0"/>
                  </a:lnTo>
                  <a:lnTo>
                    <a:pt x="0" y="963593"/>
                  </a:lnTo>
                  <a:lnTo>
                    <a:pt x="12761" y="963593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2755655" y="4157013"/>
              <a:ext cx="0" cy="954405"/>
            </a:xfrm>
            <a:custGeom>
              <a:avLst/>
              <a:gdLst/>
              <a:ahLst/>
              <a:cxnLst/>
              <a:rect l="l" t="t" r="r" b="b"/>
              <a:pathLst>
                <a:path h="954404">
                  <a:moveTo>
                    <a:pt x="0" y="0"/>
                  </a:moveTo>
                  <a:lnTo>
                    <a:pt x="0" y="954004"/>
                  </a:lnTo>
                </a:path>
              </a:pathLst>
            </a:custGeom>
            <a:ln w="127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2749360" y="4152250"/>
              <a:ext cx="13335" cy="963930"/>
            </a:xfrm>
            <a:custGeom>
              <a:avLst/>
              <a:gdLst/>
              <a:ahLst/>
              <a:cxnLst/>
              <a:rect l="l" t="t" r="r" b="b"/>
              <a:pathLst>
                <a:path w="13335" h="963929">
                  <a:moveTo>
                    <a:pt x="13186" y="0"/>
                  </a:moveTo>
                  <a:lnTo>
                    <a:pt x="0" y="0"/>
                  </a:lnTo>
                  <a:lnTo>
                    <a:pt x="0" y="963593"/>
                  </a:lnTo>
                  <a:lnTo>
                    <a:pt x="13186" y="963593"/>
                  </a:lnTo>
                  <a:lnTo>
                    <a:pt x="13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70674" y="4360290"/>
              <a:ext cx="13335" cy="751205"/>
            </a:xfrm>
            <a:custGeom>
              <a:avLst/>
              <a:gdLst/>
              <a:ahLst/>
              <a:cxnLst/>
              <a:rect l="l" t="t" r="r" b="b"/>
              <a:pathLst>
                <a:path w="13335" h="751204">
                  <a:moveTo>
                    <a:pt x="0" y="750726"/>
                  </a:moveTo>
                  <a:lnTo>
                    <a:pt x="12761" y="75072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7507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970589" y="4360290"/>
              <a:ext cx="13335" cy="755650"/>
            </a:xfrm>
            <a:custGeom>
              <a:avLst/>
              <a:gdLst/>
              <a:ahLst/>
              <a:cxnLst/>
              <a:rect l="l" t="t" r="r" b="b"/>
              <a:pathLst>
                <a:path w="13335" h="755650">
                  <a:moveTo>
                    <a:pt x="0" y="755552"/>
                  </a:moveTo>
                  <a:lnTo>
                    <a:pt x="12761" y="755552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7555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810647" y="4360290"/>
              <a:ext cx="13335" cy="751205"/>
            </a:xfrm>
            <a:custGeom>
              <a:avLst/>
              <a:gdLst/>
              <a:ahLst/>
              <a:cxnLst/>
              <a:rect l="l" t="t" r="r" b="b"/>
              <a:pathLst>
                <a:path w="13334" h="751204">
                  <a:moveTo>
                    <a:pt x="0" y="750726"/>
                  </a:moveTo>
                  <a:lnTo>
                    <a:pt x="12761" y="75072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75072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810732" y="4360290"/>
              <a:ext cx="13335" cy="755650"/>
            </a:xfrm>
            <a:custGeom>
              <a:avLst/>
              <a:gdLst/>
              <a:ahLst/>
              <a:cxnLst/>
              <a:rect l="l" t="t" r="r" b="b"/>
              <a:pathLst>
                <a:path w="13334" h="755650">
                  <a:moveTo>
                    <a:pt x="0" y="755552"/>
                  </a:moveTo>
                  <a:lnTo>
                    <a:pt x="12761" y="755552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75555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519576" y="1696056"/>
              <a:ext cx="13335" cy="1240155"/>
            </a:xfrm>
            <a:custGeom>
              <a:avLst/>
              <a:gdLst/>
              <a:ahLst/>
              <a:cxnLst/>
              <a:rect l="l" t="t" r="r" b="b"/>
              <a:pathLst>
                <a:path w="13335" h="1240155">
                  <a:moveTo>
                    <a:pt x="0" y="1240129"/>
                  </a:moveTo>
                  <a:lnTo>
                    <a:pt x="12761" y="1240129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2401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519661" y="1691357"/>
              <a:ext cx="13335" cy="1249680"/>
            </a:xfrm>
            <a:custGeom>
              <a:avLst/>
              <a:gdLst/>
              <a:ahLst/>
              <a:cxnLst/>
              <a:rect l="l" t="t" r="r" b="b"/>
              <a:pathLst>
                <a:path w="13335" h="1249680">
                  <a:moveTo>
                    <a:pt x="12761" y="0"/>
                  </a:moveTo>
                  <a:lnTo>
                    <a:pt x="0" y="0"/>
                  </a:lnTo>
                  <a:lnTo>
                    <a:pt x="0" y="1249654"/>
                  </a:lnTo>
                  <a:lnTo>
                    <a:pt x="12761" y="1249654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120870" y="1696056"/>
              <a:ext cx="13335" cy="1240155"/>
            </a:xfrm>
            <a:custGeom>
              <a:avLst/>
              <a:gdLst/>
              <a:ahLst/>
              <a:cxnLst/>
              <a:rect l="l" t="t" r="r" b="b"/>
              <a:pathLst>
                <a:path w="13334" h="1240155">
                  <a:moveTo>
                    <a:pt x="0" y="1240129"/>
                  </a:moveTo>
                  <a:lnTo>
                    <a:pt x="12761" y="1240129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2401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120785" y="1691357"/>
              <a:ext cx="13335" cy="1249680"/>
            </a:xfrm>
            <a:custGeom>
              <a:avLst/>
              <a:gdLst/>
              <a:ahLst/>
              <a:cxnLst/>
              <a:rect l="l" t="t" r="r" b="b"/>
              <a:pathLst>
                <a:path w="13334" h="1249680">
                  <a:moveTo>
                    <a:pt x="12761" y="0"/>
                  </a:moveTo>
                  <a:lnTo>
                    <a:pt x="0" y="0"/>
                  </a:lnTo>
                  <a:lnTo>
                    <a:pt x="0" y="1249654"/>
                  </a:lnTo>
                  <a:lnTo>
                    <a:pt x="12761" y="1249654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964290" y="1696056"/>
              <a:ext cx="13335" cy="1240155"/>
            </a:xfrm>
            <a:custGeom>
              <a:avLst/>
              <a:gdLst/>
              <a:ahLst/>
              <a:cxnLst/>
              <a:rect l="l" t="t" r="r" b="b"/>
              <a:pathLst>
                <a:path w="13334" h="1240155">
                  <a:moveTo>
                    <a:pt x="0" y="1240129"/>
                  </a:moveTo>
                  <a:lnTo>
                    <a:pt x="12761" y="1240129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24012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964376" y="1691357"/>
              <a:ext cx="13335" cy="1249680"/>
            </a:xfrm>
            <a:custGeom>
              <a:avLst/>
              <a:gdLst/>
              <a:ahLst/>
              <a:cxnLst/>
              <a:rect l="l" t="t" r="r" b="b"/>
              <a:pathLst>
                <a:path w="13334" h="1249680">
                  <a:moveTo>
                    <a:pt x="12761" y="0"/>
                  </a:moveTo>
                  <a:lnTo>
                    <a:pt x="0" y="0"/>
                  </a:lnTo>
                  <a:lnTo>
                    <a:pt x="0" y="1249654"/>
                  </a:lnTo>
                  <a:lnTo>
                    <a:pt x="12761" y="1249654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1752637" y="1905983"/>
              <a:ext cx="13335" cy="1030605"/>
            </a:xfrm>
            <a:custGeom>
              <a:avLst/>
              <a:gdLst/>
              <a:ahLst/>
              <a:cxnLst/>
              <a:rect l="l" t="t" r="r" b="b"/>
              <a:pathLst>
                <a:path w="13335" h="1030605">
                  <a:moveTo>
                    <a:pt x="0" y="1030203"/>
                  </a:moveTo>
                  <a:lnTo>
                    <a:pt x="12761" y="1030203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030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752637" y="1901221"/>
              <a:ext cx="13335" cy="1040130"/>
            </a:xfrm>
            <a:custGeom>
              <a:avLst/>
              <a:gdLst/>
              <a:ahLst/>
              <a:cxnLst/>
              <a:rect l="l" t="t" r="r" b="b"/>
              <a:pathLst>
                <a:path w="13335" h="1040130">
                  <a:moveTo>
                    <a:pt x="12761" y="0"/>
                  </a:moveTo>
                  <a:lnTo>
                    <a:pt x="0" y="0"/>
                  </a:lnTo>
                  <a:lnTo>
                    <a:pt x="0" y="1039791"/>
                  </a:lnTo>
                  <a:lnTo>
                    <a:pt x="12761" y="1039791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056391" y="1905983"/>
              <a:ext cx="13335" cy="1030605"/>
            </a:xfrm>
            <a:custGeom>
              <a:avLst/>
              <a:gdLst/>
              <a:ahLst/>
              <a:cxnLst/>
              <a:rect l="l" t="t" r="r" b="b"/>
              <a:pathLst>
                <a:path w="13335" h="1030605">
                  <a:moveTo>
                    <a:pt x="0" y="1030203"/>
                  </a:moveTo>
                  <a:lnTo>
                    <a:pt x="12761" y="1030203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030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056476" y="1901221"/>
              <a:ext cx="13335" cy="1040130"/>
            </a:xfrm>
            <a:custGeom>
              <a:avLst/>
              <a:gdLst/>
              <a:ahLst/>
              <a:cxnLst/>
              <a:rect l="l" t="t" r="r" b="b"/>
              <a:pathLst>
                <a:path w="13335" h="1040130">
                  <a:moveTo>
                    <a:pt x="12761" y="0"/>
                  </a:moveTo>
                  <a:lnTo>
                    <a:pt x="0" y="0"/>
                  </a:lnTo>
                  <a:lnTo>
                    <a:pt x="0" y="1039791"/>
                  </a:lnTo>
                  <a:lnTo>
                    <a:pt x="12761" y="1039791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746338" y="1905983"/>
              <a:ext cx="13335" cy="1030605"/>
            </a:xfrm>
            <a:custGeom>
              <a:avLst/>
              <a:gdLst/>
              <a:ahLst/>
              <a:cxnLst/>
              <a:rect l="l" t="t" r="r" b="b"/>
              <a:pathLst>
                <a:path w="13335" h="1030605">
                  <a:moveTo>
                    <a:pt x="0" y="1030203"/>
                  </a:moveTo>
                  <a:lnTo>
                    <a:pt x="12761" y="1030203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030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746423" y="1901221"/>
              <a:ext cx="13335" cy="1040130"/>
            </a:xfrm>
            <a:custGeom>
              <a:avLst/>
              <a:gdLst/>
              <a:ahLst/>
              <a:cxnLst/>
              <a:rect l="l" t="t" r="r" b="b"/>
              <a:pathLst>
                <a:path w="13335" h="1040130">
                  <a:moveTo>
                    <a:pt x="12761" y="0"/>
                  </a:moveTo>
                  <a:lnTo>
                    <a:pt x="0" y="0"/>
                  </a:lnTo>
                  <a:lnTo>
                    <a:pt x="0" y="1039791"/>
                  </a:lnTo>
                  <a:lnTo>
                    <a:pt x="12761" y="1039791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4436796" y="1905983"/>
              <a:ext cx="13335" cy="1030605"/>
            </a:xfrm>
            <a:custGeom>
              <a:avLst/>
              <a:gdLst/>
              <a:ahLst/>
              <a:cxnLst/>
              <a:rect l="l" t="t" r="r" b="b"/>
              <a:pathLst>
                <a:path w="13335" h="1030605">
                  <a:moveTo>
                    <a:pt x="0" y="1030203"/>
                  </a:moveTo>
                  <a:lnTo>
                    <a:pt x="12761" y="1030203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030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4436711" y="1901221"/>
              <a:ext cx="13335" cy="1040130"/>
            </a:xfrm>
            <a:custGeom>
              <a:avLst/>
              <a:gdLst/>
              <a:ahLst/>
              <a:cxnLst/>
              <a:rect l="l" t="t" r="r" b="b"/>
              <a:pathLst>
                <a:path w="13335" h="1040130">
                  <a:moveTo>
                    <a:pt x="12761" y="0"/>
                  </a:moveTo>
                  <a:lnTo>
                    <a:pt x="0" y="0"/>
                  </a:lnTo>
                  <a:lnTo>
                    <a:pt x="0" y="1039791"/>
                  </a:lnTo>
                  <a:lnTo>
                    <a:pt x="12761" y="1039791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203650" y="4500541"/>
              <a:ext cx="13335" cy="610870"/>
            </a:xfrm>
            <a:custGeom>
              <a:avLst/>
              <a:gdLst/>
              <a:ahLst/>
              <a:cxnLst/>
              <a:rect l="l" t="t" r="r" b="b"/>
              <a:pathLst>
                <a:path w="13335" h="610870">
                  <a:moveTo>
                    <a:pt x="0" y="610476"/>
                  </a:moveTo>
                  <a:lnTo>
                    <a:pt x="12761" y="61047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6104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203735" y="4495778"/>
              <a:ext cx="13335" cy="620395"/>
            </a:xfrm>
            <a:custGeom>
              <a:avLst/>
              <a:gdLst/>
              <a:ahLst/>
              <a:cxnLst/>
              <a:rect l="l" t="t" r="r" b="b"/>
              <a:pathLst>
                <a:path w="13335" h="620395">
                  <a:moveTo>
                    <a:pt x="12761" y="0"/>
                  </a:moveTo>
                  <a:lnTo>
                    <a:pt x="0" y="0"/>
                  </a:lnTo>
                  <a:lnTo>
                    <a:pt x="0" y="620064"/>
                  </a:lnTo>
                  <a:lnTo>
                    <a:pt x="12761" y="620064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6123807" y="1905983"/>
              <a:ext cx="13335" cy="1030605"/>
            </a:xfrm>
            <a:custGeom>
              <a:avLst/>
              <a:gdLst/>
              <a:ahLst/>
              <a:cxnLst/>
              <a:rect l="l" t="t" r="r" b="b"/>
              <a:pathLst>
                <a:path w="13335" h="1030605">
                  <a:moveTo>
                    <a:pt x="0" y="1030203"/>
                  </a:moveTo>
                  <a:lnTo>
                    <a:pt x="12761" y="1030203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103020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6123722" y="1901221"/>
              <a:ext cx="13335" cy="1040130"/>
            </a:xfrm>
            <a:custGeom>
              <a:avLst/>
              <a:gdLst/>
              <a:ahLst/>
              <a:cxnLst/>
              <a:rect l="l" t="t" r="r" b="b"/>
              <a:pathLst>
                <a:path w="13335" h="1040130">
                  <a:moveTo>
                    <a:pt x="12761" y="0"/>
                  </a:moveTo>
                  <a:lnTo>
                    <a:pt x="0" y="0"/>
                  </a:lnTo>
                  <a:lnTo>
                    <a:pt x="0" y="1039791"/>
                  </a:lnTo>
                  <a:lnTo>
                    <a:pt x="12761" y="1039791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4289533" y="4328713"/>
              <a:ext cx="0" cy="782320"/>
            </a:xfrm>
            <a:custGeom>
              <a:avLst/>
              <a:gdLst/>
              <a:ahLst/>
              <a:cxnLst/>
              <a:rect l="l" t="t" r="r" b="b"/>
              <a:pathLst>
                <a:path h="782320">
                  <a:moveTo>
                    <a:pt x="0" y="0"/>
                  </a:moveTo>
                  <a:lnTo>
                    <a:pt x="0" y="782304"/>
                  </a:lnTo>
                </a:path>
              </a:pathLst>
            </a:custGeom>
            <a:ln w="127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4283238" y="4324014"/>
              <a:ext cx="13335" cy="791845"/>
            </a:xfrm>
            <a:custGeom>
              <a:avLst/>
              <a:gdLst/>
              <a:ahLst/>
              <a:cxnLst/>
              <a:rect l="l" t="t" r="r" b="b"/>
              <a:pathLst>
                <a:path w="13335" h="791845">
                  <a:moveTo>
                    <a:pt x="12761" y="0"/>
                  </a:moveTo>
                  <a:lnTo>
                    <a:pt x="0" y="0"/>
                  </a:lnTo>
                  <a:lnTo>
                    <a:pt x="0" y="791829"/>
                  </a:lnTo>
                  <a:lnTo>
                    <a:pt x="12761" y="791829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3516299" y="4500541"/>
              <a:ext cx="13335" cy="610870"/>
            </a:xfrm>
            <a:custGeom>
              <a:avLst/>
              <a:gdLst/>
              <a:ahLst/>
              <a:cxnLst/>
              <a:rect l="l" t="t" r="r" b="b"/>
              <a:pathLst>
                <a:path w="13335" h="610870">
                  <a:moveTo>
                    <a:pt x="0" y="610476"/>
                  </a:moveTo>
                  <a:lnTo>
                    <a:pt x="12761" y="61047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61047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3516214" y="4495778"/>
              <a:ext cx="13335" cy="620395"/>
            </a:xfrm>
            <a:custGeom>
              <a:avLst/>
              <a:gdLst/>
              <a:ahLst/>
              <a:cxnLst/>
              <a:rect l="l" t="t" r="r" b="b"/>
              <a:pathLst>
                <a:path w="13335" h="620395">
                  <a:moveTo>
                    <a:pt x="12761" y="0"/>
                  </a:moveTo>
                  <a:lnTo>
                    <a:pt x="0" y="0"/>
                  </a:lnTo>
                  <a:lnTo>
                    <a:pt x="0" y="620064"/>
                  </a:lnTo>
                  <a:lnTo>
                    <a:pt x="12761" y="620064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761954" y="1066530"/>
              <a:ext cx="3163570" cy="0"/>
            </a:xfrm>
            <a:custGeom>
              <a:avLst/>
              <a:gdLst/>
              <a:ahLst/>
              <a:cxnLst/>
              <a:rect l="l" t="t" r="r" b="b"/>
              <a:pathLst>
                <a:path w="3163570">
                  <a:moveTo>
                    <a:pt x="0" y="0"/>
                  </a:moveTo>
                  <a:lnTo>
                    <a:pt x="31631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755573" y="1061704"/>
              <a:ext cx="3169920" cy="9525"/>
            </a:xfrm>
            <a:custGeom>
              <a:avLst/>
              <a:gdLst/>
              <a:ahLst/>
              <a:cxnLst/>
              <a:rect l="l" t="t" r="r" b="b"/>
              <a:pathLst>
                <a:path w="3169920" h="9525">
                  <a:moveTo>
                    <a:pt x="0" y="9524"/>
                  </a:moveTo>
                  <a:lnTo>
                    <a:pt x="3169488" y="9524"/>
                  </a:lnTo>
                  <a:lnTo>
                    <a:pt x="3169488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761954" y="1295379"/>
              <a:ext cx="3163570" cy="0"/>
            </a:xfrm>
            <a:custGeom>
              <a:avLst/>
              <a:gdLst/>
              <a:ahLst/>
              <a:cxnLst/>
              <a:rect l="l" t="t" r="r" b="b"/>
              <a:pathLst>
                <a:path w="3163570">
                  <a:moveTo>
                    <a:pt x="0" y="0"/>
                  </a:moveTo>
                  <a:lnTo>
                    <a:pt x="31631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55573" y="1290681"/>
              <a:ext cx="3169920" cy="9525"/>
            </a:xfrm>
            <a:custGeom>
              <a:avLst/>
              <a:gdLst/>
              <a:ahLst/>
              <a:cxnLst/>
              <a:rect l="l" t="t" r="r" b="b"/>
              <a:pathLst>
                <a:path w="3169920" h="9525">
                  <a:moveTo>
                    <a:pt x="0" y="9524"/>
                  </a:moveTo>
                  <a:lnTo>
                    <a:pt x="3169488" y="9524"/>
                  </a:lnTo>
                  <a:lnTo>
                    <a:pt x="3169488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761954" y="1686531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755573" y="1681833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081405" y="1896458"/>
              <a:ext cx="6046470" cy="0"/>
            </a:xfrm>
            <a:custGeom>
              <a:avLst/>
              <a:gdLst/>
              <a:ahLst/>
              <a:cxnLst/>
              <a:rect l="l" t="t" r="r" b="b"/>
              <a:pathLst>
                <a:path w="6046470">
                  <a:moveTo>
                    <a:pt x="0" y="0"/>
                  </a:moveTo>
                  <a:lnTo>
                    <a:pt x="6045845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075025" y="1891632"/>
              <a:ext cx="6059170" cy="9525"/>
            </a:xfrm>
            <a:custGeom>
              <a:avLst/>
              <a:gdLst/>
              <a:ahLst/>
              <a:cxnLst/>
              <a:rect l="l" t="t" r="r" b="b"/>
              <a:pathLst>
                <a:path w="6059170" h="9525">
                  <a:moveTo>
                    <a:pt x="6058606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6058606" y="9524"/>
                  </a:lnTo>
                  <a:lnTo>
                    <a:pt x="60586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761954" y="2506935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755573" y="2502236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761954" y="2649807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755573" y="2645108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761954" y="2793060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755573" y="2788234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761954" y="2936186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755573" y="2931487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4749782" y="3155638"/>
              <a:ext cx="1457325" cy="0"/>
            </a:xfrm>
            <a:custGeom>
              <a:avLst/>
              <a:gdLst/>
              <a:ahLst/>
              <a:cxnLst/>
              <a:rect l="l" t="t" r="r" b="b"/>
              <a:pathLst>
                <a:path w="1457325">
                  <a:moveTo>
                    <a:pt x="0" y="0"/>
                  </a:moveTo>
                  <a:lnTo>
                    <a:pt x="145697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4743487" y="3150812"/>
              <a:ext cx="1470025" cy="9525"/>
            </a:xfrm>
            <a:custGeom>
              <a:avLst/>
              <a:gdLst/>
              <a:ahLst/>
              <a:cxnLst/>
              <a:rect l="l" t="t" r="r" b="b"/>
              <a:pathLst>
                <a:path w="1470025" h="9525">
                  <a:moveTo>
                    <a:pt x="1469647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1469647" y="9524"/>
                  </a:lnTo>
                  <a:lnTo>
                    <a:pt x="14696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761954" y="4147488"/>
              <a:ext cx="4671695" cy="0"/>
            </a:xfrm>
            <a:custGeom>
              <a:avLst/>
              <a:gdLst/>
              <a:ahLst/>
              <a:cxnLst/>
              <a:rect l="l" t="t" r="r" b="b"/>
              <a:pathLst>
                <a:path w="4671695">
                  <a:moveTo>
                    <a:pt x="0" y="0"/>
                  </a:moveTo>
                  <a:lnTo>
                    <a:pt x="4671486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755573" y="4142662"/>
              <a:ext cx="4678045" cy="9525"/>
            </a:xfrm>
            <a:custGeom>
              <a:avLst/>
              <a:gdLst/>
              <a:ahLst/>
              <a:cxnLst/>
              <a:rect l="l" t="t" r="r" b="b"/>
              <a:pathLst>
                <a:path w="4678045" h="9525">
                  <a:moveTo>
                    <a:pt x="0" y="9524"/>
                  </a:moveTo>
                  <a:lnTo>
                    <a:pt x="4677867" y="9524"/>
                  </a:lnTo>
                  <a:lnTo>
                    <a:pt x="4677867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2768927" y="4319188"/>
              <a:ext cx="2665095" cy="0"/>
            </a:xfrm>
            <a:custGeom>
              <a:avLst/>
              <a:gdLst/>
              <a:ahLst/>
              <a:cxnLst/>
              <a:rect l="l" t="t" r="r" b="b"/>
              <a:pathLst>
                <a:path w="2665095">
                  <a:moveTo>
                    <a:pt x="0" y="0"/>
                  </a:moveTo>
                  <a:lnTo>
                    <a:pt x="266451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2762461" y="4314489"/>
              <a:ext cx="2671445" cy="9525"/>
            </a:xfrm>
            <a:custGeom>
              <a:avLst/>
              <a:gdLst/>
              <a:ahLst/>
              <a:cxnLst/>
              <a:rect l="l" t="t" r="r" b="b"/>
              <a:pathLst>
                <a:path w="2671445" h="9525">
                  <a:moveTo>
                    <a:pt x="0" y="9524"/>
                  </a:moveTo>
                  <a:lnTo>
                    <a:pt x="2670979" y="9524"/>
                  </a:lnTo>
                  <a:lnTo>
                    <a:pt x="2670979" y="0"/>
                  </a:lnTo>
                  <a:lnTo>
                    <a:pt x="0" y="0"/>
                  </a:lnTo>
                  <a:lnTo>
                    <a:pt x="0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761954" y="4672241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755573" y="4667542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761954" y="4825019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755573" y="4820193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761954" y="4967891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755573" y="4963065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761954" y="5111017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755573" y="5106319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062264" y="5597456"/>
              <a:ext cx="13335" cy="982980"/>
            </a:xfrm>
            <a:custGeom>
              <a:avLst/>
              <a:gdLst/>
              <a:ahLst/>
              <a:cxnLst/>
              <a:rect l="l" t="t" r="r" b="b"/>
              <a:pathLst>
                <a:path w="13334" h="982979">
                  <a:moveTo>
                    <a:pt x="0" y="982636"/>
                  </a:moveTo>
                  <a:lnTo>
                    <a:pt x="12761" y="98263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982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062264" y="5592687"/>
              <a:ext cx="13335" cy="992505"/>
            </a:xfrm>
            <a:custGeom>
              <a:avLst/>
              <a:gdLst/>
              <a:ahLst/>
              <a:cxnLst/>
              <a:rect l="l" t="t" r="r" b="b"/>
              <a:pathLst>
                <a:path w="13334" h="992504">
                  <a:moveTo>
                    <a:pt x="12761" y="0"/>
                  </a:moveTo>
                  <a:lnTo>
                    <a:pt x="0" y="0"/>
                  </a:lnTo>
                  <a:lnTo>
                    <a:pt x="0" y="992167"/>
                  </a:lnTo>
                  <a:lnTo>
                    <a:pt x="12761" y="992167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2749275" y="5597456"/>
              <a:ext cx="13335" cy="982980"/>
            </a:xfrm>
            <a:custGeom>
              <a:avLst/>
              <a:gdLst/>
              <a:ahLst/>
              <a:cxnLst/>
              <a:rect l="l" t="t" r="r" b="b"/>
              <a:pathLst>
                <a:path w="13335" h="982979">
                  <a:moveTo>
                    <a:pt x="0" y="982636"/>
                  </a:moveTo>
                  <a:lnTo>
                    <a:pt x="12761" y="98263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982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2749360" y="5592687"/>
              <a:ext cx="13335" cy="992505"/>
            </a:xfrm>
            <a:custGeom>
              <a:avLst/>
              <a:gdLst/>
              <a:ahLst/>
              <a:cxnLst/>
              <a:rect l="l" t="t" r="r" b="b"/>
              <a:pathLst>
                <a:path w="13335" h="992504">
                  <a:moveTo>
                    <a:pt x="13186" y="0"/>
                  </a:moveTo>
                  <a:lnTo>
                    <a:pt x="0" y="0"/>
                  </a:lnTo>
                  <a:lnTo>
                    <a:pt x="0" y="992167"/>
                  </a:lnTo>
                  <a:lnTo>
                    <a:pt x="13186" y="992167"/>
                  </a:lnTo>
                  <a:lnTo>
                    <a:pt x="13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5970674" y="5597456"/>
              <a:ext cx="13335" cy="982980"/>
            </a:xfrm>
            <a:custGeom>
              <a:avLst/>
              <a:gdLst/>
              <a:ahLst/>
              <a:cxnLst/>
              <a:rect l="l" t="t" r="r" b="b"/>
              <a:pathLst>
                <a:path w="13335" h="982979">
                  <a:moveTo>
                    <a:pt x="0" y="982636"/>
                  </a:moveTo>
                  <a:lnTo>
                    <a:pt x="12761" y="98263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982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5970589" y="5592687"/>
              <a:ext cx="13335" cy="992505"/>
            </a:xfrm>
            <a:custGeom>
              <a:avLst/>
              <a:gdLst/>
              <a:ahLst/>
              <a:cxnLst/>
              <a:rect l="l" t="t" r="r" b="b"/>
              <a:pathLst>
                <a:path w="13335" h="992504">
                  <a:moveTo>
                    <a:pt x="12761" y="0"/>
                  </a:moveTo>
                  <a:lnTo>
                    <a:pt x="0" y="0"/>
                  </a:lnTo>
                  <a:lnTo>
                    <a:pt x="0" y="992167"/>
                  </a:lnTo>
                  <a:lnTo>
                    <a:pt x="12761" y="992167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7810647" y="5597456"/>
              <a:ext cx="13335" cy="982980"/>
            </a:xfrm>
            <a:custGeom>
              <a:avLst/>
              <a:gdLst/>
              <a:ahLst/>
              <a:cxnLst/>
              <a:rect l="l" t="t" r="r" b="b"/>
              <a:pathLst>
                <a:path w="13334" h="982979">
                  <a:moveTo>
                    <a:pt x="0" y="982636"/>
                  </a:moveTo>
                  <a:lnTo>
                    <a:pt x="12761" y="98263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982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810732" y="5592687"/>
              <a:ext cx="13335" cy="992505"/>
            </a:xfrm>
            <a:custGeom>
              <a:avLst/>
              <a:gdLst/>
              <a:ahLst/>
              <a:cxnLst/>
              <a:rect l="l" t="t" r="r" b="b"/>
              <a:pathLst>
                <a:path w="13334" h="992504">
                  <a:moveTo>
                    <a:pt x="12761" y="0"/>
                  </a:moveTo>
                  <a:lnTo>
                    <a:pt x="0" y="0"/>
                  </a:lnTo>
                  <a:lnTo>
                    <a:pt x="0" y="992167"/>
                  </a:lnTo>
                  <a:lnTo>
                    <a:pt x="12761" y="992167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4973611" y="5597456"/>
              <a:ext cx="13335" cy="982980"/>
            </a:xfrm>
            <a:custGeom>
              <a:avLst/>
              <a:gdLst/>
              <a:ahLst/>
              <a:cxnLst/>
              <a:rect l="l" t="t" r="r" b="b"/>
              <a:pathLst>
                <a:path w="13335" h="982979">
                  <a:moveTo>
                    <a:pt x="0" y="982636"/>
                  </a:moveTo>
                  <a:lnTo>
                    <a:pt x="12761" y="982636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9826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4973526" y="5592687"/>
              <a:ext cx="13335" cy="992505"/>
            </a:xfrm>
            <a:custGeom>
              <a:avLst/>
              <a:gdLst/>
              <a:ahLst/>
              <a:cxnLst/>
              <a:rect l="l" t="t" r="r" b="b"/>
              <a:pathLst>
                <a:path w="13335" h="992504">
                  <a:moveTo>
                    <a:pt x="12761" y="0"/>
                  </a:moveTo>
                  <a:lnTo>
                    <a:pt x="0" y="0"/>
                  </a:lnTo>
                  <a:lnTo>
                    <a:pt x="0" y="992167"/>
                  </a:lnTo>
                  <a:lnTo>
                    <a:pt x="12761" y="992167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61954" y="5587931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755573" y="5583168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3822904" y="5873993"/>
              <a:ext cx="13335" cy="706120"/>
            </a:xfrm>
            <a:custGeom>
              <a:avLst/>
              <a:gdLst/>
              <a:ahLst/>
              <a:cxnLst/>
              <a:rect l="l" t="t" r="r" b="b"/>
              <a:pathLst>
                <a:path w="13335" h="706120">
                  <a:moveTo>
                    <a:pt x="0" y="706099"/>
                  </a:moveTo>
                  <a:lnTo>
                    <a:pt x="12761" y="706099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7060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3822989" y="5869224"/>
              <a:ext cx="13335" cy="715645"/>
            </a:xfrm>
            <a:custGeom>
              <a:avLst/>
              <a:gdLst/>
              <a:ahLst/>
              <a:cxnLst/>
              <a:rect l="l" t="t" r="r" b="b"/>
              <a:pathLst>
                <a:path w="13335" h="715645">
                  <a:moveTo>
                    <a:pt x="13186" y="0"/>
                  </a:moveTo>
                  <a:lnTo>
                    <a:pt x="0" y="0"/>
                  </a:lnTo>
                  <a:lnTo>
                    <a:pt x="0" y="715630"/>
                  </a:lnTo>
                  <a:lnTo>
                    <a:pt x="13186" y="715630"/>
                  </a:lnTo>
                  <a:lnTo>
                    <a:pt x="131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7197436" y="5873993"/>
              <a:ext cx="13335" cy="706120"/>
            </a:xfrm>
            <a:custGeom>
              <a:avLst/>
              <a:gdLst/>
              <a:ahLst/>
              <a:cxnLst/>
              <a:rect l="l" t="t" r="r" b="b"/>
              <a:pathLst>
                <a:path w="13334" h="706120">
                  <a:moveTo>
                    <a:pt x="0" y="706099"/>
                  </a:moveTo>
                  <a:lnTo>
                    <a:pt x="12761" y="706099"/>
                  </a:lnTo>
                  <a:lnTo>
                    <a:pt x="12761" y="0"/>
                  </a:lnTo>
                  <a:lnTo>
                    <a:pt x="0" y="0"/>
                  </a:lnTo>
                  <a:lnTo>
                    <a:pt x="0" y="7060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7197351" y="5869224"/>
              <a:ext cx="13335" cy="715645"/>
            </a:xfrm>
            <a:custGeom>
              <a:avLst/>
              <a:gdLst/>
              <a:ahLst/>
              <a:cxnLst/>
              <a:rect l="l" t="t" r="r" b="b"/>
              <a:pathLst>
                <a:path w="13334" h="715645">
                  <a:moveTo>
                    <a:pt x="12761" y="0"/>
                  </a:moveTo>
                  <a:lnTo>
                    <a:pt x="0" y="0"/>
                  </a:lnTo>
                  <a:lnTo>
                    <a:pt x="0" y="715630"/>
                  </a:lnTo>
                  <a:lnTo>
                    <a:pt x="12761" y="715630"/>
                  </a:lnTo>
                  <a:lnTo>
                    <a:pt x="1276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61954" y="6131797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755573" y="6127035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761954" y="6293719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755573" y="6288956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61954" y="6436909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755573" y="6432146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761954" y="6580092"/>
              <a:ext cx="8052434" cy="0"/>
            </a:xfrm>
            <a:custGeom>
              <a:avLst/>
              <a:gdLst/>
              <a:ahLst/>
              <a:cxnLst/>
              <a:rect l="l" t="t" r="r" b="b"/>
              <a:pathLst>
                <a:path w="8052434">
                  <a:moveTo>
                    <a:pt x="0" y="0"/>
                  </a:moveTo>
                  <a:lnTo>
                    <a:pt x="8052307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755573" y="6575330"/>
              <a:ext cx="8065134" cy="9525"/>
            </a:xfrm>
            <a:custGeom>
              <a:avLst/>
              <a:gdLst/>
              <a:ahLst/>
              <a:cxnLst/>
              <a:rect l="l" t="t" r="r" b="b"/>
              <a:pathLst>
                <a:path w="8065134" h="9525">
                  <a:moveTo>
                    <a:pt x="8064983" y="0"/>
                  </a:moveTo>
                  <a:lnTo>
                    <a:pt x="0" y="0"/>
                  </a:lnTo>
                  <a:lnTo>
                    <a:pt x="0" y="9524"/>
                  </a:lnTo>
                  <a:lnTo>
                    <a:pt x="8064983" y="9524"/>
                  </a:lnTo>
                  <a:lnTo>
                    <a:pt x="806498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768324" y="212762"/>
              <a:ext cx="8052434" cy="6372225"/>
            </a:xfrm>
            <a:custGeom>
              <a:avLst/>
              <a:gdLst/>
              <a:ahLst/>
              <a:cxnLst/>
              <a:rect l="l" t="t" r="r" b="b"/>
              <a:pathLst>
                <a:path w="8052434" h="6372225">
                  <a:moveTo>
                    <a:pt x="8052232" y="4147528"/>
                  </a:moveTo>
                  <a:lnTo>
                    <a:pt x="8026705" y="4147528"/>
                  </a:lnTo>
                  <a:lnTo>
                    <a:pt x="8026705" y="6372098"/>
                  </a:lnTo>
                  <a:lnTo>
                    <a:pt x="8052232" y="6372098"/>
                  </a:lnTo>
                  <a:lnTo>
                    <a:pt x="8052232" y="4147528"/>
                  </a:lnTo>
                  <a:close/>
                </a:path>
                <a:path w="8052434" h="6372225">
                  <a:moveTo>
                    <a:pt x="8052232" y="1166456"/>
                  </a:moveTo>
                  <a:lnTo>
                    <a:pt x="8026705" y="1166456"/>
                  </a:lnTo>
                  <a:lnTo>
                    <a:pt x="8026705" y="3408870"/>
                  </a:lnTo>
                  <a:lnTo>
                    <a:pt x="8052232" y="3408870"/>
                  </a:lnTo>
                  <a:lnTo>
                    <a:pt x="8052232" y="1166456"/>
                  </a:lnTo>
                  <a:close/>
                </a:path>
                <a:path w="8052434" h="6372225">
                  <a:moveTo>
                    <a:pt x="8052232" y="0"/>
                  </a:moveTo>
                  <a:lnTo>
                    <a:pt x="8026705" y="0"/>
                  </a:lnTo>
                  <a:lnTo>
                    <a:pt x="12763" y="0"/>
                  </a:lnTo>
                  <a:lnTo>
                    <a:pt x="0" y="0"/>
                  </a:lnTo>
                  <a:lnTo>
                    <a:pt x="0" y="9499"/>
                  </a:lnTo>
                  <a:lnTo>
                    <a:pt x="0" y="6372098"/>
                  </a:lnTo>
                  <a:lnTo>
                    <a:pt x="12763" y="6372098"/>
                  </a:lnTo>
                  <a:lnTo>
                    <a:pt x="12763" y="9499"/>
                  </a:lnTo>
                  <a:lnTo>
                    <a:pt x="8026705" y="9499"/>
                  </a:lnTo>
                  <a:lnTo>
                    <a:pt x="8026705" y="520128"/>
                  </a:lnTo>
                  <a:lnTo>
                    <a:pt x="8052232" y="520128"/>
                  </a:lnTo>
                  <a:lnTo>
                    <a:pt x="8052232" y="9499"/>
                  </a:lnTo>
                  <a:lnTo>
                    <a:pt x="8052232" y="0"/>
                  </a:lnTo>
                  <a:close/>
                </a:path>
              </a:pathLst>
            </a:custGeom>
            <a:solidFill>
              <a:srgbClr val="0000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0" name="object 15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007" y="2671571"/>
              <a:ext cx="2397252" cy="1490471"/>
            </a:xfrm>
            <a:prstGeom prst="rect">
              <a:avLst/>
            </a:prstGeom>
          </p:spPr>
        </p:pic>
        <p:pic>
          <p:nvPicPr>
            <p:cNvPr id="151" name="object 1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999" y="3031236"/>
              <a:ext cx="1891283" cy="839724"/>
            </a:xfrm>
            <a:prstGeom prst="rect">
              <a:avLst/>
            </a:prstGeom>
          </p:spPr>
        </p:pic>
        <p:sp>
          <p:nvSpPr>
            <p:cNvPr id="152" name="object 152"/>
            <p:cNvSpPr/>
            <p:nvPr/>
          </p:nvSpPr>
          <p:spPr>
            <a:xfrm>
              <a:off x="111947" y="2696133"/>
              <a:ext cx="2301875" cy="1396365"/>
            </a:xfrm>
            <a:custGeom>
              <a:avLst/>
              <a:gdLst/>
              <a:ahLst/>
              <a:cxnLst/>
              <a:rect l="l" t="t" r="r" b="b"/>
              <a:pathLst>
                <a:path w="2301875" h="1396364">
                  <a:moveTo>
                    <a:pt x="1146536" y="0"/>
                  </a:moveTo>
                  <a:lnTo>
                    <a:pt x="1088299" y="1220"/>
                  </a:lnTo>
                  <a:lnTo>
                    <a:pt x="1030787" y="4202"/>
                  </a:lnTo>
                  <a:lnTo>
                    <a:pt x="974075" y="8905"/>
                  </a:lnTo>
                  <a:lnTo>
                    <a:pt x="918237" y="15287"/>
                  </a:lnTo>
                  <a:lnTo>
                    <a:pt x="863350" y="23305"/>
                  </a:lnTo>
                  <a:lnTo>
                    <a:pt x="809486" y="32918"/>
                  </a:lnTo>
                  <a:lnTo>
                    <a:pt x="756721" y="44083"/>
                  </a:lnTo>
                  <a:lnTo>
                    <a:pt x="705131" y="56759"/>
                  </a:lnTo>
                  <a:lnTo>
                    <a:pt x="654789" y="70904"/>
                  </a:lnTo>
                  <a:lnTo>
                    <a:pt x="605770" y="86476"/>
                  </a:lnTo>
                  <a:lnTo>
                    <a:pt x="558150" y="103433"/>
                  </a:lnTo>
                  <a:lnTo>
                    <a:pt x="512003" y="121734"/>
                  </a:lnTo>
                  <a:lnTo>
                    <a:pt x="467404" y="141335"/>
                  </a:lnTo>
                  <a:lnTo>
                    <a:pt x="424427" y="162195"/>
                  </a:lnTo>
                  <a:lnTo>
                    <a:pt x="383149" y="184273"/>
                  </a:lnTo>
                  <a:lnTo>
                    <a:pt x="343642" y="207526"/>
                  </a:lnTo>
                  <a:lnTo>
                    <a:pt x="305983" y="231913"/>
                  </a:lnTo>
                  <a:lnTo>
                    <a:pt x="270246" y="257391"/>
                  </a:lnTo>
                  <a:lnTo>
                    <a:pt x="236506" y="283919"/>
                  </a:lnTo>
                  <a:lnTo>
                    <a:pt x="204837" y="311454"/>
                  </a:lnTo>
                  <a:lnTo>
                    <a:pt x="175315" y="339955"/>
                  </a:lnTo>
                  <a:lnTo>
                    <a:pt x="148014" y="369380"/>
                  </a:lnTo>
                  <a:lnTo>
                    <a:pt x="123010" y="399687"/>
                  </a:lnTo>
                  <a:lnTo>
                    <a:pt x="100376" y="430834"/>
                  </a:lnTo>
                  <a:lnTo>
                    <a:pt x="62520" y="495479"/>
                  </a:lnTo>
                  <a:lnTo>
                    <a:pt x="35046" y="562982"/>
                  </a:lnTo>
                  <a:lnTo>
                    <a:pt x="18552" y="633005"/>
                  </a:lnTo>
                  <a:lnTo>
                    <a:pt x="0" y="804875"/>
                  </a:lnTo>
                  <a:lnTo>
                    <a:pt x="100833" y="965192"/>
                  </a:lnTo>
                  <a:lnTo>
                    <a:pt x="124224" y="997333"/>
                  </a:lnTo>
                  <a:lnTo>
                    <a:pt x="150061" y="1028514"/>
                  </a:lnTo>
                  <a:lnTo>
                    <a:pt x="178263" y="1058698"/>
                  </a:lnTo>
                  <a:lnTo>
                    <a:pt x="208745" y="1087847"/>
                  </a:lnTo>
                  <a:lnTo>
                    <a:pt x="241424" y="1115923"/>
                  </a:lnTo>
                  <a:lnTo>
                    <a:pt x="276216" y="1142891"/>
                  </a:lnTo>
                  <a:lnTo>
                    <a:pt x="313037" y="1168711"/>
                  </a:lnTo>
                  <a:lnTo>
                    <a:pt x="351805" y="1193346"/>
                  </a:lnTo>
                  <a:lnTo>
                    <a:pt x="392435" y="1216760"/>
                  </a:lnTo>
                  <a:lnTo>
                    <a:pt x="434844" y="1238915"/>
                  </a:lnTo>
                  <a:lnTo>
                    <a:pt x="478948" y="1259773"/>
                  </a:lnTo>
                  <a:lnTo>
                    <a:pt x="524663" y="1279296"/>
                  </a:lnTo>
                  <a:lnTo>
                    <a:pt x="571907" y="1297448"/>
                  </a:lnTo>
                  <a:lnTo>
                    <a:pt x="620596" y="1314191"/>
                  </a:lnTo>
                  <a:lnTo>
                    <a:pt x="670645" y="1329488"/>
                  </a:lnTo>
                  <a:lnTo>
                    <a:pt x="721972" y="1343301"/>
                  </a:lnTo>
                  <a:lnTo>
                    <a:pt x="774493" y="1355592"/>
                  </a:lnTo>
                  <a:lnTo>
                    <a:pt x="828124" y="1366325"/>
                  </a:lnTo>
                  <a:lnTo>
                    <a:pt x="882782" y="1375461"/>
                  </a:lnTo>
                  <a:lnTo>
                    <a:pt x="938382" y="1382964"/>
                  </a:lnTo>
                  <a:lnTo>
                    <a:pt x="994843" y="1388796"/>
                  </a:lnTo>
                  <a:lnTo>
                    <a:pt x="1052079" y="1392920"/>
                  </a:lnTo>
                  <a:lnTo>
                    <a:pt x="1110007" y="1395298"/>
                  </a:lnTo>
                  <a:lnTo>
                    <a:pt x="1168897" y="1395882"/>
                  </a:lnTo>
                  <a:lnTo>
                    <a:pt x="1227136" y="1394661"/>
                  </a:lnTo>
                  <a:lnTo>
                    <a:pt x="1284650" y="1391679"/>
                  </a:lnTo>
                  <a:lnTo>
                    <a:pt x="1341364" y="1386976"/>
                  </a:lnTo>
                  <a:lnTo>
                    <a:pt x="1397203" y="1380594"/>
                  </a:lnTo>
                  <a:lnTo>
                    <a:pt x="1452093" y="1372576"/>
                  </a:lnTo>
                  <a:lnTo>
                    <a:pt x="1505958" y="1362964"/>
                  </a:lnTo>
                  <a:lnTo>
                    <a:pt x="1558724" y="1351798"/>
                  </a:lnTo>
                  <a:lnTo>
                    <a:pt x="1610317" y="1339122"/>
                  </a:lnTo>
                  <a:lnTo>
                    <a:pt x="1660660" y="1324977"/>
                  </a:lnTo>
                  <a:lnTo>
                    <a:pt x="1709679" y="1309405"/>
                  </a:lnTo>
                  <a:lnTo>
                    <a:pt x="1757300" y="1292448"/>
                  </a:lnTo>
                  <a:lnTo>
                    <a:pt x="1803448" y="1274148"/>
                  </a:lnTo>
                  <a:lnTo>
                    <a:pt x="1848047" y="1254546"/>
                  </a:lnTo>
                  <a:lnTo>
                    <a:pt x="1891024" y="1233686"/>
                  </a:lnTo>
                  <a:lnTo>
                    <a:pt x="1932302" y="1211608"/>
                  </a:lnTo>
                  <a:lnTo>
                    <a:pt x="1971808" y="1188355"/>
                  </a:lnTo>
                  <a:lnTo>
                    <a:pt x="2009467" y="1163968"/>
                  </a:lnTo>
                  <a:lnTo>
                    <a:pt x="2045203" y="1138490"/>
                  </a:lnTo>
                  <a:lnTo>
                    <a:pt x="2078942" y="1111962"/>
                  </a:lnTo>
                  <a:lnTo>
                    <a:pt x="2110609" y="1084427"/>
                  </a:lnTo>
                  <a:lnTo>
                    <a:pt x="2140129" y="1055926"/>
                  </a:lnTo>
                  <a:lnTo>
                    <a:pt x="2167428" y="1026501"/>
                  </a:lnTo>
                  <a:lnTo>
                    <a:pt x="2192430" y="996194"/>
                  </a:lnTo>
                  <a:lnTo>
                    <a:pt x="2215061" y="965047"/>
                  </a:lnTo>
                  <a:lnTo>
                    <a:pt x="2252910" y="900402"/>
                  </a:lnTo>
                  <a:lnTo>
                    <a:pt x="2280376" y="832899"/>
                  </a:lnTo>
                  <a:lnTo>
                    <a:pt x="2296860" y="762876"/>
                  </a:lnTo>
                  <a:lnTo>
                    <a:pt x="2301771" y="691107"/>
                  </a:lnTo>
                  <a:lnTo>
                    <a:pt x="2299785" y="655586"/>
                  </a:lnTo>
                  <a:lnTo>
                    <a:pt x="2287209" y="585915"/>
                  </a:lnTo>
                  <a:lnTo>
                    <a:pt x="2263620" y="518377"/>
                  </a:lnTo>
                  <a:lnTo>
                    <a:pt x="2229568" y="453337"/>
                  </a:lnTo>
                  <a:lnTo>
                    <a:pt x="2185606" y="391159"/>
                  </a:lnTo>
                  <a:lnTo>
                    <a:pt x="2160080" y="361257"/>
                  </a:lnTo>
                  <a:lnTo>
                    <a:pt x="2132283" y="332209"/>
                  </a:lnTo>
                  <a:lnTo>
                    <a:pt x="2102284" y="304058"/>
                  </a:lnTo>
                  <a:lnTo>
                    <a:pt x="2070151" y="276852"/>
                  </a:lnTo>
                  <a:lnTo>
                    <a:pt x="2035953" y="250635"/>
                  </a:lnTo>
                  <a:lnTo>
                    <a:pt x="1999760" y="225453"/>
                  </a:lnTo>
                  <a:lnTo>
                    <a:pt x="1961640" y="201352"/>
                  </a:lnTo>
                  <a:lnTo>
                    <a:pt x="1921661" y="178378"/>
                  </a:lnTo>
                  <a:lnTo>
                    <a:pt x="1879893" y="156576"/>
                  </a:lnTo>
                  <a:lnTo>
                    <a:pt x="1836405" y="135991"/>
                  </a:lnTo>
                  <a:lnTo>
                    <a:pt x="1791266" y="116670"/>
                  </a:lnTo>
                  <a:lnTo>
                    <a:pt x="1744544" y="98658"/>
                  </a:lnTo>
                  <a:lnTo>
                    <a:pt x="1696308" y="82001"/>
                  </a:lnTo>
                  <a:lnTo>
                    <a:pt x="1646626" y="66745"/>
                  </a:lnTo>
                  <a:lnTo>
                    <a:pt x="1595569" y="52934"/>
                  </a:lnTo>
                  <a:lnTo>
                    <a:pt x="1543205" y="40615"/>
                  </a:lnTo>
                  <a:lnTo>
                    <a:pt x="1489602" y="29834"/>
                  </a:lnTo>
                  <a:lnTo>
                    <a:pt x="1434830" y="20635"/>
                  </a:lnTo>
                  <a:lnTo>
                    <a:pt x="1378957" y="13065"/>
                  </a:lnTo>
                  <a:lnTo>
                    <a:pt x="1322052" y="7169"/>
                  </a:lnTo>
                  <a:lnTo>
                    <a:pt x="1264184" y="2994"/>
                  </a:lnTo>
                  <a:lnTo>
                    <a:pt x="1205423" y="584"/>
                  </a:lnTo>
                  <a:lnTo>
                    <a:pt x="11465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111947" y="2696133"/>
              <a:ext cx="2301875" cy="1396365"/>
            </a:xfrm>
            <a:custGeom>
              <a:avLst/>
              <a:gdLst/>
              <a:ahLst/>
              <a:cxnLst/>
              <a:rect l="l" t="t" r="r" b="b"/>
              <a:pathLst>
                <a:path w="2301875" h="1396364">
                  <a:moveTo>
                    <a:pt x="0" y="804875"/>
                  </a:moveTo>
                  <a:lnTo>
                    <a:pt x="14610" y="668858"/>
                  </a:lnTo>
                  <a:lnTo>
                    <a:pt x="25389" y="597699"/>
                  </a:lnTo>
                  <a:lnTo>
                    <a:pt x="47448" y="528894"/>
                  </a:lnTo>
                  <a:lnTo>
                    <a:pt x="80188" y="462779"/>
                  </a:lnTo>
                  <a:lnTo>
                    <a:pt x="123010" y="399687"/>
                  </a:lnTo>
                  <a:lnTo>
                    <a:pt x="148014" y="369380"/>
                  </a:lnTo>
                  <a:lnTo>
                    <a:pt x="175315" y="339955"/>
                  </a:lnTo>
                  <a:lnTo>
                    <a:pt x="204837" y="311454"/>
                  </a:lnTo>
                  <a:lnTo>
                    <a:pt x="236506" y="283919"/>
                  </a:lnTo>
                  <a:lnTo>
                    <a:pt x="270246" y="257391"/>
                  </a:lnTo>
                  <a:lnTo>
                    <a:pt x="305983" y="231913"/>
                  </a:lnTo>
                  <a:lnTo>
                    <a:pt x="343642" y="207526"/>
                  </a:lnTo>
                  <a:lnTo>
                    <a:pt x="383149" y="184273"/>
                  </a:lnTo>
                  <a:lnTo>
                    <a:pt x="424427" y="162195"/>
                  </a:lnTo>
                  <a:lnTo>
                    <a:pt x="467404" y="141335"/>
                  </a:lnTo>
                  <a:lnTo>
                    <a:pt x="512003" y="121734"/>
                  </a:lnTo>
                  <a:lnTo>
                    <a:pt x="558150" y="103433"/>
                  </a:lnTo>
                  <a:lnTo>
                    <a:pt x="605770" y="86476"/>
                  </a:lnTo>
                  <a:lnTo>
                    <a:pt x="654789" y="70904"/>
                  </a:lnTo>
                  <a:lnTo>
                    <a:pt x="705131" y="56759"/>
                  </a:lnTo>
                  <a:lnTo>
                    <a:pt x="756721" y="44083"/>
                  </a:lnTo>
                  <a:lnTo>
                    <a:pt x="809486" y="32918"/>
                  </a:lnTo>
                  <a:lnTo>
                    <a:pt x="863350" y="23305"/>
                  </a:lnTo>
                  <a:lnTo>
                    <a:pt x="918237" y="15287"/>
                  </a:lnTo>
                  <a:lnTo>
                    <a:pt x="974075" y="8905"/>
                  </a:lnTo>
                  <a:lnTo>
                    <a:pt x="1030787" y="4202"/>
                  </a:lnTo>
                  <a:lnTo>
                    <a:pt x="1088299" y="1220"/>
                  </a:lnTo>
                  <a:lnTo>
                    <a:pt x="1146536" y="0"/>
                  </a:lnTo>
                  <a:lnTo>
                    <a:pt x="1205423" y="584"/>
                  </a:lnTo>
                  <a:lnTo>
                    <a:pt x="1264184" y="2994"/>
                  </a:lnTo>
                  <a:lnTo>
                    <a:pt x="1322052" y="7169"/>
                  </a:lnTo>
                  <a:lnTo>
                    <a:pt x="1378957" y="13065"/>
                  </a:lnTo>
                  <a:lnTo>
                    <a:pt x="1434830" y="20635"/>
                  </a:lnTo>
                  <a:lnTo>
                    <a:pt x="1489602" y="29834"/>
                  </a:lnTo>
                  <a:lnTo>
                    <a:pt x="1543205" y="40615"/>
                  </a:lnTo>
                  <a:lnTo>
                    <a:pt x="1595569" y="52934"/>
                  </a:lnTo>
                  <a:lnTo>
                    <a:pt x="1646626" y="66745"/>
                  </a:lnTo>
                  <a:lnTo>
                    <a:pt x="1696308" y="82001"/>
                  </a:lnTo>
                  <a:lnTo>
                    <a:pt x="1744544" y="98658"/>
                  </a:lnTo>
                  <a:lnTo>
                    <a:pt x="1791266" y="116670"/>
                  </a:lnTo>
                  <a:lnTo>
                    <a:pt x="1836405" y="135991"/>
                  </a:lnTo>
                  <a:lnTo>
                    <a:pt x="1879893" y="156576"/>
                  </a:lnTo>
                  <a:lnTo>
                    <a:pt x="1921661" y="178378"/>
                  </a:lnTo>
                  <a:lnTo>
                    <a:pt x="1961640" y="201352"/>
                  </a:lnTo>
                  <a:lnTo>
                    <a:pt x="1999760" y="225453"/>
                  </a:lnTo>
                  <a:lnTo>
                    <a:pt x="2035953" y="250635"/>
                  </a:lnTo>
                  <a:lnTo>
                    <a:pt x="2070151" y="276852"/>
                  </a:lnTo>
                  <a:lnTo>
                    <a:pt x="2102284" y="304058"/>
                  </a:lnTo>
                  <a:lnTo>
                    <a:pt x="2132283" y="332209"/>
                  </a:lnTo>
                  <a:lnTo>
                    <a:pt x="2160080" y="361257"/>
                  </a:lnTo>
                  <a:lnTo>
                    <a:pt x="2185606" y="391159"/>
                  </a:lnTo>
                  <a:lnTo>
                    <a:pt x="2208792" y="421867"/>
                  </a:lnTo>
                  <a:lnTo>
                    <a:pt x="2247867" y="485522"/>
                  </a:lnTo>
                  <a:lnTo>
                    <a:pt x="2276756" y="551857"/>
                  </a:lnTo>
                  <a:lnTo>
                    <a:pt x="2294908" y="620507"/>
                  </a:lnTo>
                  <a:lnTo>
                    <a:pt x="2301771" y="691107"/>
                  </a:lnTo>
                  <a:lnTo>
                    <a:pt x="2300798" y="727024"/>
                  </a:lnTo>
                  <a:lnTo>
                    <a:pt x="2290028" y="798182"/>
                  </a:lnTo>
                  <a:lnTo>
                    <a:pt x="2267978" y="866987"/>
                  </a:lnTo>
                  <a:lnTo>
                    <a:pt x="2235246" y="933103"/>
                  </a:lnTo>
                  <a:lnTo>
                    <a:pt x="2192430" y="996194"/>
                  </a:lnTo>
                  <a:lnTo>
                    <a:pt x="2167428" y="1026501"/>
                  </a:lnTo>
                  <a:lnTo>
                    <a:pt x="2140129" y="1055926"/>
                  </a:lnTo>
                  <a:lnTo>
                    <a:pt x="2110609" y="1084427"/>
                  </a:lnTo>
                  <a:lnTo>
                    <a:pt x="2078942" y="1111962"/>
                  </a:lnTo>
                  <a:lnTo>
                    <a:pt x="2045203" y="1138490"/>
                  </a:lnTo>
                  <a:lnTo>
                    <a:pt x="2009467" y="1163968"/>
                  </a:lnTo>
                  <a:lnTo>
                    <a:pt x="1971808" y="1188355"/>
                  </a:lnTo>
                  <a:lnTo>
                    <a:pt x="1932302" y="1211608"/>
                  </a:lnTo>
                  <a:lnTo>
                    <a:pt x="1891024" y="1233686"/>
                  </a:lnTo>
                  <a:lnTo>
                    <a:pt x="1848047" y="1254546"/>
                  </a:lnTo>
                  <a:lnTo>
                    <a:pt x="1803448" y="1274148"/>
                  </a:lnTo>
                  <a:lnTo>
                    <a:pt x="1757300" y="1292448"/>
                  </a:lnTo>
                  <a:lnTo>
                    <a:pt x="1709679" y="1309405"/>
                  </a:lnTo>
                  <a:lnTo>
                    <a:pt x="1660660" y="1324977"/>
                  </a:lnTo>
                  <a:lnTo>
                    <a:pt x="1610317" y="1339122"/>
                  </a:lnTo>
                  <a:lnTo>
                    <a:pt x="1558724" y="1351798"/>
                  </a:lnTo>
                  <a:lnTo>
                    <a:pt x="1505958" y="1362964"/>
                  </a:lnTo>
                  <a:lnTo>
                    <a:pt x="1452093" y="1372576"/>
                  </a:lnTo>
                  <a:lnTo>
                    <a:pt x="1397203" y="1380594"/>
                  </a:lnTo>
                  <a:lnTo>
                    <a:pt x="1341364" y="1386976"/>
                  </a:lnTo>
                  <a:lnTo>
                    <a:pt x="1284650" y="1391679"/>
                  </a:lnTo>
                  <a:lnTo>
                    <a:pt x="1227136" y="1394661"/>
                  </a:lnTo>
                  <a:lnTo>
                    <a:pt x="1168897" y="1395882"/>
                  </a:lnTo>
                  <a:lnTo>
                    <a:pt x="1110007" y="1395298"/>
                  </a:lnTo>
                  <a:lnTo>
                    <a:pt x="1052079" y="1392920"/>
                  </a:lnTo>
                  <a:lnTo>
                    <a:pt x="994843" y="1388796"/>
                  </a:lnTo>
                  <a:lnTo>
                    <a:pt x="938382" y="1382964"/>
                  </a:lnTo>
                  <a:lnTo>
                    <a:pt x="882782" y="1375461"/>
                  </a:lnTo>
                  <a:lnTo>
                    <a:pt x="828124" y="1366325"/>
                  </a:lnTo>
                  <a:lnTo>
                    <a:pt x="774493" y="1355592"/>
                  </a:lnTo>
                  <a:lnTo>
                    <a:pt x="721972" y="1343301"/>
                  </a:lnTo>
                  <a:lnTo>
                    <a:pt x="670645" y="1329488"/>
                  </a:lnTo>
                  <a:lnTo>
                    <a:pt x="620596" y="1314191"/>
                  </a:lnTo>
                  <a:lnTo>
                    <a:pt x="571907" y="1297448"/>
                  </a:lnTo>
                  <a:lnTo>
                    <a:pt x="524663" y="1279296"/>
                  </a:lnTo>
                  <a:lnTo>
                    <a:pt x="478948" y="1259773"/>
                  </a:lnTo>
                  <a:lnTo>
                    <a:pt x="434844" y="1238915"/>
                  </a:lnTo>
                  <a:lnTo>
                    <a:pt x="392435" y="1216760"/>
                  </a:lnTo>
                  <a:lnTo>
                    <a:pt x="351805" y="1193346"/>
                  </a:lnTo>
                  <a:lnTo>
                    <a:pt x="313037" y="1168711"/>
                  </a:lnTo>
                  <a:lnTo>
                    <a:pt x="276216" y="1142891"/>
                  </a:lnTo>
                  <a:lnTo>
                    <a:pt x="241424" y="1115923"/>
                  </a:lnTo>
                  <a:lnTo>
                    <a:pt x="208745" y="1087847"/>
                  </a:lnTo>
                  <a:lnTo>
                    <a:pt x="178263" y="1058698"/>
                  </a:lnTo>
                  <a:lnTo>
                    <a:pt x="150061" y="1028514"/>
                  </a:lnTo>
                  <a:lnTo>
                    <a:pt x="124224" y="997333"/>
                  </a:lnTo>
                  <a:lnTo>
                    <a:pt x="100833" y="965192"/>
                  </a:lnTo>
                  <a:lnTo>
                    <a:pt x="79974" y="932129"/>
                  </a:lnTo>
                  <a:lnTo>
                    <a:pt x="0" y="804875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54" name="object 154"/>
          <p:cNvGraphicFramePr>
            <a:graphicFrameLocks noGrp="1"/>
          </p:cNvGraphicFramePr>
          <p:nvPr/>
        </p:nvGraphicFramePr>
        <p:xfrm>
          <a:off x="838673" y="4490984"/>
          <a:ext cx="7829547" cy="3340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98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35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00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21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50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96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83642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5280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8128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55" dirty="0">
                          <a:latin typeface="Times New Roman"/>
                          <a:cs typeface="Times New Roman"/>
                        </a:rPr>
                        <a:t>пункт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270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3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55" dirty="0">
                          <a:latin typeface="Times New Roman"/>
                          <a:cs typeface="Times New Roman"/>
                        </a:rPr>
                        <a:t>пункт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160" algn="ctr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sz="800" spc="130" dirty="0">
                          <a:latin typeface="Times New Roman"/>
                          <a:cs typeface="Times New Roman"/>
                        </a:rPr>
                        <a:t>дата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1778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0335" algn="ctr">
                        <a:lnSpc>
                          <a:spcPts val="869"/>
                        </a:lnSpc>
                      </a:pPr>
                      <a:r>
                        <a:rPr sz="800" spc="165" dirty="0">
                          <a:latin typeface="Times New Roman"/>
                          <a:cs typeface="Times New Roman"/>
                        </a:rPr>
                        <a:t>норматива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714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77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587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12446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5" name="object 155"/>
          <p:cNvSpPr txBox="1"/>
          <p:nvPr/>
        </p:nvSpPr>
        <p:spPr>
          <a:xfrm>
            <a:off x="3299337" y="1411264"/>
            <a:ext cx="296926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265" dirty="0">
                <a:latin typeface="Times New Roman"/>
                <a:cs typeface="Times New Roman"/>
              </a:rPr>
              <a:t>Место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spc="235" dirty="0">
                <a:latin typeface="Times New Roman"/>
                <a:cs typeface="Times New Roman"/>
              </a:rPr>
              <a:t>и</a:t>
            </a:r>
            <a:r>
              <a:rPr sz="1200" b="1" spc="50" dirty="0">
                <a:latin typeface="Times New Roman"/>
                <a:cs typeface="Times New Roman"/>
              </a:rPr>
              <a:t> </a:t>
            </a:r>
            <a:r>
              <a:rPr sz="1200" b="1" spc="190" dirty="0">
                <a:latin typeface="Times New Roman"/>
                <a:cs typeface="Times New Roman"/>
              </a:rPr>
              <a:t>сроки</a:t>
            </a:r>
            <a:r>
              <a:rPr sz="1200" b="1" spc="50" dirty="0">
                <a:latin typeface="Times New Roman"/>
                <a:cs typeface="Times New Roman"/>
              </a:rPr>
              <a:t> </a:t>
            </a:r>
            <a:r>
              <a:rPr sz="1200" b="1" spc="210" dirty="0">
                <a:latin typeface="Times New Roman"/>
                <a:cs typeface="Times New Roman"/>
              </a:rPr>
              <a:t>командирования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56" name="object 156"/>
          <p:cNvGraphicFramePr>
            <a:graphicFrameLocks noGrp="1"/>
          </p:cNvGraphicFramePr>
          <p:nvPr/>
        </p:nvGraphicFramePr>
        <p:xfrm>
          <a:off x="851859" y="5864468"/>
          <a:ext cx="7817482" cy="429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5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03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99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31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236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1658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5026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267329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1921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1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2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52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3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4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5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6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39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7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12128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800" dirty="0">
                          <a:latin typeface="Times New Roman"/>
                          <a:cs typeface="Times New Roman"/>
                        </a:rPr>
                        <a:t>8</a:t>
                      </a: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7" name="object 157"/>
          <p:cNvSpPr txBox="1"/>
          <p:nvPr/>
        </p:nvSpPr>
        <p:spPr>
          <a:xfrm>
            <a:off x="8309325" y="2489219"/>
            <a:ext cx="179070" cy="151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800" spc="195" dirty="0">
                <a:latin typeface="Times New Roman"/>
                <a:cs typeface="Times New Roman"/>
              </a:rPr>
              <a:t>11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8" name="object 158"/>
          <p:cNvSpPr txBox="1"/>
          <p:nvPr/>
        </p:nvSpPr>
        <p:spPr>
          <a:xfrm>
            <a:off x="4858397" y="3157162"/>
            <a:ext cx="1236980" cy="12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135" dirty="0">
                <a:latin typeface="Times New Roman"/>
                <a:cs typeface="Times New Roman"/>
              </a:rPr>
              <a:t>(расшифровка</a:t>
            </a:r>
            <a:r>
              <a:rPr sz="650" spc="5" dirty="0">
                <a:latin typeface="Times New Roman"/>
                <a:cs typeface="Times New Roman"/>
              </a:rPr>
              <a:t> </a:t>
            </a:r>
            <a:r>
              <a:rPr sz="650" spc="140" dirty="0">
                <a:latin typeface="Times New Roman"/>
                <a:cs typeface="Times New Roman"/>
              </a:rPr>
              <a:t>подписи)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454456" y="2880938"/>
            <a:ext cx="2110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7" baseline="16975" dirty="0">
                <a:latin typeface="Calibri"/>
                <a:cs typeface="Calibri"/>
              </a:rPr>
              <a:t>От</a:t>
            </a:r>
            <a:r>
              <a:rPr sz="2700" spc="-569" baseline="16975" dirty="0">
                <a:latin typeface="Calibri"/>
                <a:cs typeface="Calibri"/>
              </a:rPr>
              <a:t>в</a:t>
            </a:r>
            <a:r>
              <a:rPr sz="800" spc="-204" dirty="0">
                <a:latin typeface="Times New Roman"/>
                <a:cs typeface="Times New Roman"/>
              </a:rPr>
              <a:t>О</a:t>
            </a:r>
            <a:r>
              <a:rPr sz="2700" spc="-712" baseline="16975" dirty="0">
                <a:latin typeface="Calibri"/>
                <a:cs typeface="Calibri"/>
              </a:rPr>
              <a:t>е</a:t>
            </a:r>
            <a:r>
              <a:rPr sz="800" spc="105" dirty="0">
                <a:latin typeface="Times New Roman"/>
                <a:cs typeface="Times New Roman"/>
              </a:rPr>
              <a:t>т</a:t>
            </a:r>
            <a:r>
              <a:rPr sz="2700" spc="-989" baseline="16975" dirty="0">
                <a:latin typeface="Calibri"/>
                <a:cs typeface="Calibri"/>
              </a:rPr>
              <a:t>т</a:t>
            </a:r>
            <a:r>
              <a:rPr sz="800" spc="120" dirty="0">
                <a:latin typeface="Times New Roman"/>
                <a:cs typeface="Times New Roman"/>
              </a:rPr>
              <a:t>в</a:t>
            </a:r>
            <a:r>
              <a:rPr sz="800" spc="-220" dirty="0">
                <a:latin typeface="Times New Roman"/>
                <a:cs typeface="Times New Roman"/>
              </a:rPr>
              <a:t>е</a:t>
            </a:r>
            <a:r>
              <a:rPr sz="2700" spc="-607" baseline="16975" dirty="0">
                <a:latin typeface="Calibri"/>
                <a:cs typeface="Calibri"/>
              </a:rPr>
              <a:t>с</a:t>
            </a:r>
            <a:r>
              <a:rPr sz="800" spc="40" dirty="0">
                <a:latin typeface="Times New Roman"/>
                <a:cs typeface="Times New Roman"/>
              </a:rPr>
              <a:t>т</a:t>
            </a:r>
            <a:r>
              <a:rPr sz="2700" spc="-892" baseline="16975" dirty="0">
                <a:latin typeface="Calibri"/>
                <a:cs typeface="Calibri"/>
              </a:rPr>
              <a:t>т</a:t>
            </a:r>
            <a:r>
              <a:rPr sz="800" spc="140" dirty="0">
                <a:latin typeface="Times New Roman"/>
                <a:cs typeface="Times New Roman"/>
              </a:rPr>
              <a:t>с</a:t>
            </a:r>
            <a:r>
              <a:rPr sz="800" spc="-265" dirty="0">
                <a:latin typeface="Times New Roman"/>
                <a:cs typeface="Times New Roman"/>
              </a:rPr>
              <a:t>т</a:t>
            </a:r>
            <a:r>
              <a:rPr sz="2700" spc="-682" baseline="16975" dirty="0">
                <a:latin typeface="Calibri"/>
                <a:cs typeface="Calibri"/>
              </a:rPr>
              <a:t>в</a:t>
            </a:r>
            <a:r>
              <a:rPr sz="800" spc="70" dirty="0">
                <a:latin typeface="Times New Roman"/>
                <a:cs typeface="Times New Roman"/>
              </a:rPr>
              <a:t>в</a:t>
            </a:r>
            <a:r>
              <a:rPr sz="2700" spc="-1267" baseline="16975" dirty="0">
                <a:latin typeface="Calibri"/>
                <a:cs typeface="Calibri"/>
              </a:rPr>
              <a:t>е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-90" dirty="0">
                <a:latin typeface="Times New Roman"/>
                <a:cs typeface="Times New Roman"/>
              </a:rPr>
              <a:t>н</a:t>
            </a:r>
            <a:r>
              <a:rPr sz="2700" spc="-1057" baseline="16975" dirty="0">
                <a:latin typeface="Calibri"/>
                <a:cs typeface="Calibri"/>
              </a:rPr>
              <a:t>н</a:t>
            </a:r>
            <a:r>
              <a:rPr sz="800" spc="170" dirty="0">
                <a:latin typeface="Times New Roman"/>
                <a:cs typeface="Times New Roman"/>
              </a:rPr>
              <a:t>н</a:t>
            </a:r>
            <a:r>
              <a:rPr sz="800" spc="-440" dirty="0">
                <a:latin typeface="Times New Roman"/>
                <a:cs typeface="Times New Roman"/>
              </a:rPr>
              <a:t>ы</a:t>
            </a:r>
            <a:r>
              <a:rPr sz="2700" spc="-547" baseline="16975" dirty="0">
                <a:latin typeface="Calibri"/>
                <a:cs typeface="Calibri"/>
              </a:rPr>
              <a:t>н</a:t>
            </a:r>
            <a:r>
              <a:rPr sz="800" spc="-70" dirty="0">
                <a:latin typeface="Times New Roman"/>
                <a:cs typeface="Times New Roman"/>
              </a:rPr>
              <a:t>й</a:t>
            </a:r>
            <a:r>
              <a:rPr sz="2700" spc="-989" baseline="16975" dirty="0">
                <a:latin typeface="Calibri"/>
                <a:cs typeface="Calibri"/>
              </a:rPr>
              <a:t>ы</a:t>
            </a:r>
            <a:r>
              <a:rPr sz="800" spc="170" dirty="0">
                <a:latin typeface="Times New Roman"/>
                <a:cs typeface="Times New Roman"/>
              </a:rPr>
              <a:t>и</a:t>
            </a:r>
            <a:r>
              <a:rPr sz="800" spc="-305" dirty="0">
                <a:latin typeface="Times New Roman"/>
                <a:cs typeface="Times New Roman"/>
              </a:rPr>
              <a:t>с</a:t>
            </a:r>
            <a:r>
              <a:rPr sz="2700" spc="-794" baseline="16975" dirty="0">
                <a:latin typeface="Calibri"/>
                <a:cs typeface="Calibri"/>
              </a:rPr>
              <a:t>й</a:t>
            </a: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195" dirty="0">
                <a:latin typeface="Times New Roman"/>
                <a:cs typeface="Times New Roman"/>
              </a:rPr>
              <a:t>о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70" dirty="0">
                <a:latin typeface="Times New Roman"/>
                <a:cs typeface="Times New Roman"/>
              </a:rPr>
              <a:t>ни</a:t>
            </a:r>
            <a:r>
              <a:rPr sz="800" spc="145" dirty="0">
                <a:latin typeface="Times New Roman"/>
                <a:cs typeface="Times New Roman"/>
              </a:rPr>
              <a:t>т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40" dirty="0">
                <a:latin typeface="Times New Roman"/>
                <a:cs typeface="Times New Roman"/>
              </a:rPr>
              <a:t>ь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0" name="object 160"/>
          <p:cNvSpPr txBox="1"/>
          <p:nvPr/>
        </p:nvSpPr>
        <p:spPr>
          <a:xfrm>
            <a:off x="506272" y="3023505"/>
            <a:ext cx="18688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aseline="-15432" dirty="0">
                <a:latin typeface="Calibri"/>
                <a:cs typeface="Calibri"/>
              </a:rPr>
              <a:t>и</a:t>
            </a:r>
            <a:r>
              <a:rPr sz="2700" spc="-15" baseline="-15432" dirty="0">
                <a:latin typeface="Calibri"/>
                <a:cs typeface="Calibri"/>
              </a:rPr>
              <a:t>с</a:t>
            </a:r>
            <a:r>
              <a:rPr sz="2700" spc="-1057" baseline="-15432" dirty="0">
                <a:latin typeface="Calibri"/>
                <a:cs typeface="Calibri"/>
              </a:rPr>
              <a:t>п</a:t>
            </a:r>
            <a:r>
              <a:rPr sz="800" spc="105" dirty="0">
                <a:latin typeface="Times New Roman"/>
                <a:cs typeface="Times New Roman"/>
              </a:rPr>
              <a:t>к</a:t>
            </a:r>
            <a:r>
              <a:rPr sz="800" spc="-160" dirty="0">
                <a:latin typeface="Times New Roman"/>
                <a:cs typeface="Times New Roman"/>
              </a:rPr>
              <a:t>а</a:t>
            </a:r>
            <a:r>
              <a:rPr sz="2700" spc="-982" baseline="-15432" dirty="0">
                <a:latin typeface="Calibri"/>
                <a:cs typeface="Calibri"/>
              </a:rPr>
              <a:t>о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-300" dirty="0">
                <a:latin typeface="Times New Roman"/>
                <a:cs typeface="Times New Roman"/>
              </a:rPr>
              <a:t>р</a:t>
            </a:r>
            <a:r>
              <a:rPr sz="2700" spc="-644" baseline="-15432" dirty="0">
                <a:latin typeface="Calibri"/>
                <a:cs typeface="Calibri"/>
              </a:rPr>
              <a:t>л</a:t>
            </a:r>
            <a:r>
              <a:rPr sz="800" spc="20" dirty="0">
                <a:latin typeface="Times New Roman"/>
                <a:cs typeface="Times New Roman"/>
              </a:rPr>
              <a:t>о</a:t>
            </a:r>
            <a:r>
              <a:rPr sz="2700" spc="-1185" baseline="-15432" dirty="0">
                <a:latin typeface="Calibri"/>
                <a:cs typeface="Calibri"/>
              </a:rPr>
              <a:t>н</a:t>
            </a:r>
            <a:r>
              <a:rPr sz="800" spc="120" dirty="0">
                <a:latin typeface="Times New Roman"/>
                <a:cs typeface="Times New Roman"/>
              </a:rPr>
              <a:t>в</a:t>
            </a:r>
            <a:r>
              <a:rPr sz="800" spc="-120" dirty="0">
                <a:latin typeface="Times New Roman"/>
                <a:cs typeface="Times New Roman"/>
              </a:rPr>
              <a:t>о</a:t>
            </a:r>
            <a:r>
              <a:rPr sz="2700" spc="-989" baseline="-15432" dirty="0">
                <a:latin typeface="Calibri"/>
                <a:cs typeface="Calibri"/>
              </a:rPr>
              <a:t>и</a:t>
            </a:r>
            <a:r>
              <a:rPr sz="800" spc="170" dirty="0">
                <a:latin typeface="Times New Roman"/>
                <a:cs typeface="Times New Roman"/>
              </a:rPr>
              <a:t>г</a:t>
            </a:r>
            <a:r>
              <a:rPr sz="800" spc="-250" dirty="0">
                <a:latin typeface="Times New Roman"/>
                <a:cs typeface="Times New Roman"/>
              </a:rPr>
              <a:t>о</a:t>
            </a:r>
            <a:r>
              <a:rPr sz="2700" spc="-30" baseline="-15432" dirty="0">
                <a:latin typeface="Calibri"/>
                <a:cs typeface="Calibri"/>
              </a:rPr>
              <a:t>т</a:t>
            </a:r>
            <a:r>
              <a:rPr sz="2700" spc="-1252" baseline="-15432" dirty="0">
                <a:latin typeface="Calibri"/>
                <a:cs typeface="Calibri"/>
              </a:rPr>
              <a:t>е</a:t>
            </a:r>
            <a:r>
              <a:rPr sz="800" spc="170" dirty="0">
                <a:latin typeface="Times New Roman"/>
                <a:cs typeface="Times New Roman"/>
              </a:rPr>
              <a:t>п</a:t>
            </a:r>
            <a:r>
              <a:rPr sz="800" spc="-200" dirty="0">
                <a:latin typeface="Times New Roman"/>
                <a:cs typeface="Times New Roman"/>
              </a:rPr>
              <a:t>о</a:t>
            </a:r>
            <a:r>
              <a:rPr sz="2700" spc="-794" baseline="-15432" dirty="0">
                <a:latin typeface="Calibri"/>
                <a:cs typeface="Calibri"/>
              </a:rPr>
              <a:t>л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-385" dirty="0">
                <a:latin typeface="Times New Roman"/>
                <a:cs typeface="Times New Roman"/>
              </a:rPr>
              <a:t>р</a:t>
            </a:r>
            <a:r>
              <a:rPr sz="2700" spc="-405" baseline="-15432" dirty="0">
                <a:latin typeface="Calibri"/>
                <a:cs typeface="Calibri"/>
              </a:rPr>
              <a:t>ь</a:t>
            </a:r>
            <a:r>
              <a:rPr sz="800" spc="140" dirty="0">
                <a:latin typeface="Times New Roman"/>
                <a:cs typeface="Times New Roman"/>
              </a:rPr>
              <a:t>а</a:t>
            </a:r>
            <a:r>
              <a:rPr sz="800" spc="80" dirty="0">
                <a:latin typeface="Times New Roman"/>
                <a:cs typeface="Times New Roman"/>
              </a:rPr>
              <a:t>з</a:t>
            </a:r>
            <a:r>
              <a:rPr sz="800" spc="90" dirty="0">
                <a:latin typeface="Times New Roman"/>
                <a:cs typeface="Times New Roman"/>
              </a:rPr>
              <a:t>д</a:t>
            </a:r>
            <a:r>
              <a:rPr sz="800" spc="140" dirty="0">
                <a:latin typeface="Times New Roman"/>
                <a:cs typeface="Times New Roman"/>
              </a:rPr>
              <a:t>е</a:t>
            </a:r>
            <a:r>
              <a:rPr sz="800" spc="95" dirty="0">
                <a:latin typeface="Times New Roman"/>
                <a:cs typeface="Times New Roman"/>
              </a:rPr>
              <a:t>л</a:t>
            </a:r>
            <a:r>
              <a:rPr sz="800" spc="160" dirty="0">
                <a:latin typeface="Times New Roman"/>
                <a:cs typeface="Times New Roman"/>
              </a:rPr>
              <a:t>ени</a:t>
            </a:r>
            <a:r>
              <a:rPr sz="800" spc="140" dirty="0">
                <a:latin typeface="Times New Roman"/>
                <a:cs typeface="Times New Roman"/>
              </a:rPr>
              <a:t>я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1" name="object 161"/>
          <p:cNvSpPr txBox="1"/>
          <p:nvPr/>
        </p:nvSpPr>
        <p:spPr>
          <a:xfrm>
            <a:off x="506272" y="3395912"/>
            <a:ext cx="35718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-30" baseline="7716" dirty="0">
                <a:latin typeface="Calibri"/>
                <a:cs typeface="Calibri"/>
              </a:rPr>
              <a:t>к</a:t>
            </a:r>
            <a:r>
              <a:rPr sz="2700" baseline="7716" dirty="0">
                <a:latin typeface="Calibri"/>
                <a:cs typeface="Calibri"/>
              </a:rPr>
              <a:t>а</a:t>
            </a:r>
            <a:r>
              <a:rPr sz="2700" spc="-1080" baseline="7716" dirty="0">
                <a:latin typeface="Calibri"/>
                <a:cs typeface="Calibri"/>
              </a:rPr>
              <a:t>д</a:t>
            </a:r>
            <a:r>
              <a:rPr sz="800" spc="125">
                <a:latin typeface="Times New Roman"/>
                <a:cs typeface="Times New Roman"/>
              </a:rPr>
              <a:t>"</a:t>
            </a:r>
            <a:r>
              <a:rPr sz="800" spc="65">
                <a:latin typeface="Times New Roman"/>
                <a:cs typeface="Times New Roman"/>
              </a:rPr>
              <a:t> </a:t>
            </a:r>
            <a:r>
              <a:rPr sz="2700" spc="-1297" baseline="7716" smtClean="0">
                <a:latin typeface="Calibri"/>
                <a:cs typeface="Calibri"/>
              </a:rPr>
              <a:t>р</a:t>
            </a:r>
            <a:r>
              <a:rPr sz="800" spc="195" smtClean="0">
                <a:latin typeface="Times New Roman"/>
                <a:cs typeface="Times New Roman"/>
              </a:rPr>
              <a:t>_</a:t>
            </a:r>
            <a:r>
              <a:rPr sz="800" spc="-140" smtClean="0">
                <a:latin typeface="Times New Roman"/>
                <a:cs typeface="Times New Roman"/>
              </a:rPr>
              <a:t>_</a:t>
            </a:r>
            <a:r>
              <a:rPr sz="2700" spc="-922" baseline="7716" smtClean="0">
                <a:latin typeface="Calibri"/>
                <a:cs typeface="Calibri"/>
              </a:rPr>
              <a:t>о</a:t>
            </a:r>
            <a:r>
              <a:rPr sz="800" spc="195" dirty="0">
                <a:latin typeface="Times New Roman"/>
                <a:cs typeface="Times New Roman"/>
              </a:rPr>
              <a:t>_</a:t>
            </a:r>
            <a:r>
              <a:rPr sz="800" spc="-395" dirty="0">
                <a:latin typeface="Times New Roman"/>
                <a:cs typeface="Times New Roman"/>
              </a:rPr>
              <a:t>_</a:t>
            </a:r>
            <a:r>
              <a:rPr sz="2700" spc="-412" baseline="7716" dirty="0">
                <a:latin typeface="Calibri"/>
                <a:cs typeface="Calibri"/>
              </a:rPr>
              <a:t>в</a:t>
            </a:r>
            <a:r>
              <a:rPr sz="800" spc="-135" dirty="0">
                <a:latin typeface="Times New Roman"/>
                <a:cs typeface="Times New Roman"/>
              </a:rPr>
              <a:t>_</a:t>
            </a:r>
            <a:r>
              <a:rPr sz="2700" spc="-930" baseline="7716" dirty="0">
                <a:latin typeface="Calibri"/>
                <a:cs typeface="Calibri"/>
              </a:rPr>
              <a:t>о</a:t>
            </a:r>
            <a:r>
              <a:rPr sz="800" spc="125" dirty="0">
                <a:latin typeface="Times New Roman"/>
                <a:cs typeface="Times New Roman"/>
              </a:rPr>
              <a:t>"</a:t>
            </a:r>
            <a:r>
              <a:rPr sz="800" spc="-35" dirty="0">
                <a:latin typeface="Times New Roman"/>
                <a:cs typeface="Times New Roman"/>
              </a:rPr>
              <a:t> </a:t>
            </a:r>
            <a:r>
              <a:rPr sz="2700" spc="-660" baseline="7716" dirty="0">
                <a:latin typeface="Calibri"/>
                <a:cs typeface="Calibri"/>
              </a:rPr>
              <a:t>г</a:t>
            </a:r>
            <a:r>
              <a:rPr sz="800" spc="10" dirty="0">
                <a:latin typeface="Times New Roman"/>
                <a:cs typeface="Times New Roman"/>
              </a:rPr>
              <a:t>_</a:t>
            </a:r>
            <a:r>
              <a:rPr sz="2700" spc="-1147" baseline="7716" dirty="0">
                <a:latin typeface="Calibri"/>
                <a:cs typeface="Calibri"/>
              </a:rPr>
              <a:t>о</a:t>
            </a:r>
            <a:r>
              <a:rPr sz="800" spc="195" dirty="0">
                <a:latin typeface="Times New Roman"/>
                <a:cs typeface="Times New Roman"/>
              </a:rPr>
              <a:t>_________________________</a:t>
            </a:r>
            <a:r>
              <a:rPr sz="800" spc="150" dirty="0">
                <a:latin typeface="Times New Roman"/>
                <a:cs typeface="Times New Roman"/>
              </a:rPr>
              <a:t>_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spc="-55" dirty="0">
                <a:latin typeface="Times New Roman"/>
                <a:cs typeface="Times New Roman"/>
              </a:rPr>
              <a:t> </a:t>
            </a:r>
            <a:r>
              <a:rPr sz="800" spc="195" dirty="0">
                <a:latin typeface="Times New Roman"/>
                <a:cs typeface="Times New Roman"/>
              </a:rPr>
              <a:t>2</a:t>
            </a:r>
            <a:r>
              <a:rPr sz="800" spc="150" dirty="0">
                <a:latin typeface="Times New Roman"/>
                <a:cs typeface="Times New Roman"/>
              </a:rPr>
              <a:t>0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spc="-55" dirty="0">
                <a:latin typeface="Times New Roman"/>
                <a:cs typeface="Times New Roman"/>
              </a:rPr>
              <a:t> </a:t>
            </a:r>
            <a:r>
              <a:rPr sz="800" spc="195" dirty="0">
                <a:latin typeface="Times New Roman"/>
                <a:cs typeface="Times New Roman"/>
              </a:rPr>
              <a:t>__</a:t>
            </a:r>
            <a:r>
              <a:rPr sz="800" spc="150" dirty="0">
                <a:latin typeface="Times New Roman"/>
                <a:cs typeface="Times New Roman"/>
              </a:rPr>
              <a:t>_</a:t>
            </a:r>
            <a:r>
              <a:rPr sz="800" dirty="0">
                <a:latin typeface="Times New Roman"/>
                <a:cs typeface="Times New Roman"/>
              </a:rPr>
              <a:t> </a:t>
            </a:r>
            <a:r>
              <a:rPr sz="800" spc="-55" dirty="0">
                <a:latin typeface="Times New Roman"/>
                <a:cs typeface="Times New Roman"/>
              </a:rPr>
              <a:t> </a:t>
            </a:r>
            <a:r>
              <a:rPr sz="800" spc="170" dirty="0">
                <a:latin typeface="Times New Roman"/>
                <a:cs typeface="Times New Roman"/>
              </a:rPr>
              <a:t>г</a:t>
            </a:r>
            <a:r>
              <a:rPr sz="800" spc="75" dirty="0"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2" name="object 162"/>
          <p:cNvSpPr txBox="1"/>
          <p:nvPr/>
        </p:nvSpPr>
        <p:spPr>
          <a:xfrm>
            <a:off x="479856" y="3635502"/>
            <a:ext cx="1534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smtClean="0">
                <a:latin typeface="Calibri"/>
                <a:cs typeface="Calibri"/>
              </a:rPr>
              <a:t>подразделения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3" name="object 163"/>
          <p:cNvGrpSpPr/>
          <p:nvPr/>
        </p:nvGrpSpPr>
        <p:grpSpPr>
          <a:xfrm>
            <a:off x="3910774" y="718604"/>
            <a:ext cx="5224780" cy="675005"/>
            <a:chOff x="3910774" y="718604"/>
            <a:chExt cx="5224780" cy="675005"/>
          </a:xfrm>
        </p:grpSpPr>
        <p:sp>
          <p:nvSpPr>
            <p:cNvPr id="164" name="object 164"/>
            <p:cNvSpPr/>
            <p:nvPr/>
          </p:nvSpPr>
          <p:spPr>
            <a:xfrm>
              <a:off x="3925061" y="732891"/>
              <a:ext cx="5196205" cy="646430"/>
            </a:xfrm>
            <a:custGeom>
              <a:avLst/>
              <a:gdLst/>
              <a:ahLst/>
              <a:cxnLst/>
              <a:rect l="l" t="t" r="r" b="b"/>
              <a:pathLst>
                <a:path w="5196205" h="646430">
                  <a:moveTo>
                    <a:pt x="5195951" y="0"/>
                  </a:moveTo>
                  <a:lnTo>
                    <a:pt x="0" y="0"/>
                  </a:lnTo>
                  <a:lnTo>
                    <a:pt x="0" y="646328"/>
                  </a:lnTo>
                  <a:lnTo>
                    <a:pt x="5195951" y="646328"/>
                  </a:lnTo>
                  <a:lnTo>
                    <a:pt x="5195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3925061" y="732891"/>
              <a:ext cx="5196205" cy="646430"/>
            </a:xfrm>
            <a:custGeom>
              <a:avLst/>
              <a:gdLst/>
              <a:ahLst/>
              <a:cxnLst/>
              <a:rect l="l" t="t" r="r" b="b"/>
              <a:pathLst>
                <a:path w="5196205" h="646430">
                  <a:moveTo>
                    <a:pt x="0" y="646328"/>
                  </a:moveTo>
                  <a:lnTo>
                    <a:pt x="5195951" y="646328"/>
                  </a:lnTo>
                  <a:lnTo>
                    <a:pt x="5195951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6" name="object 166"/>
          <p:cNvSpPr txBox="1"/>
          <p:nvPr/>
        </p:nvSpPr>
        <p:spPr>
          <a:xfrm>
            <a:off x="4004564" y="758444"/>
            <a:ext cx="495300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основании </a:t>
            </a:r>
            <a:r>
              <a:rPr sz="1800" spc="-5" dirty="0">
                <a:latin typeface="Times New Roman"/>
                <a:cs typeface="Times New Roman"/>
              </a:rPr>
              <a:t>указанных данных формируется 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приказ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руководителя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командировании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работника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67" name="object 167"/>
          <p:cNvGrpSpPr/>
          <p:nvPr/>
        </p:nvGrpSpPr>
        <p:grpSpPr>
          <a:xfrm>
            <a:off x="3877055" y="1577339"/>
            <a:ext cx="5281295" cy="2797810"/>
            <a:chOff x="3877055" y="1577339"/>
            <a:chExt cx="5281295" cy="2797810"/>
          </a:xfrm>
        </p:grpSpPr>
        <p:pic>
          <p:nvPicPr>
            <p:cNvPr id="168" name="object 16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77055" y="1577339"/>
              <a:ext cx="1101852" cy="534924"/>
            </a:xfrm>
            <a:prstGeom prst="rect">
              <a:avLst/>
            </a:prstGeom>
          </p:spPr>
        </p:pic>
        <p:sp>
          <p:nvSpPr>
            <p:cNvPr id="169" name="object 169"/>
            <p:cNvSpPr/>
            <p:nvPr/>
          </p:nvSpPr>
          <p:spPr>
            <a:xfrm>
              <a:off x="3995927" y="1600580"/>
              <a:ext cx="939800" cy="381000"/>
            </a:xfrm>
            <a:custGeom>
              <a:avLst/>
              <a:gdLst/>
              <a:ahLst/>
              <a:cxnLst/>
              <a:rect l="l" t="t" r="r" b="b"/>
              <a:pathLst>
                <a:path w="939800" h="381000">
                  <a:moveTo>
                    <a:pt x="57150" y="309880"/>
                  </a:moveTo>
                  <a:lnTo>
                    <a:pt x="0" y="373126"/>
                  </a:lnTo>
                  <a:lnTo>
                    <a:pt x="84836" y="381000"/>
                  </a:lnTo>
                  <a:lnTo>
                    <a:pt x="76233" y="358902"/>
                  </a:lnTo>
                  <a:lnTo>
                    <a:pt x="62611" y="358902"/>
                  </a:lnTo>
                  <a:lnTo>
                    <a:pt x="55752" y="341122"/>
                  </a:lnTo>
                  <a:lnTo>
                    <a:pt x="67528" y="336541"/>
                  </a:lnTo>
                  <a:lnTo>
                    <a:pt x="57150" y="309880"/>
                  </a:lnTo>
                  <a:close/>
                </a:path>
                <a:path w="939800" h="381000">
                  <a:moveTo>
                    <a:pt x="67528" y="336541"/>
                  </a:moveTo>
                  <a:lnTo>
                    <a:pt x="55752" y="341122"/>
                  </a:lnTo>
                  <a:lnTo>
                    <a:pt x="62611" y="358902"/>
                  </a:lnTo>
                  <a:lnTo>
                    <a:pt x="74442" y="354299"/>
                  </a:lnTo>
                  <a:lnTo>
                    <a:pt x="67528" y="336541"/>
                  </a:lnTo>
                  <a:close/>
                </a:path>
                <a:path w="939800" h="381000">
                  <a:moveTo>
                    <a:pt x="74442" y="354299"/>
                  </a:moveTo>
                  <a:lnTo>
                    <a:pt x="62611" y="358902"/>
                  </a:lnTo>
                  <a:lnTo>
                    <a:pt x="76233" y="358902"/>
                  </a:lnTo>
                  <a:lnTo>
                    <a:pt x="74442" y="354299"/>
                  </a:lnTo>
                  <a:close/>
                </a:path>
                <a:path w="939800" h="381000">
                  <a:moveTo>
                    <a:pt x="932688" y="0"/>
                  </a:moveTo>
                  <a:lnTo>
                    <a:pt x="67528" y="336541"/>
                  </a:lnTo>
                  <a:lnTo>
                    <a:pt x="74442" y="354299"/>
                  </a:lnTo>
                  <a:lnTo>
                    <a:pt x="939546" y="17780"/>
                  </a:lnTo>
                  <a:lnTo>
                    <a:pt x="93268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5433441" y="3621620"/>
              <a:ext cx="3710940" cy="739140"/>
            </a:xfrm>
            <a:custGeom>
              <a:avLst/>
              <a:gdLst/>
              <a:ahLst/>
              <a:cxnLst/>
              <a:rect l="l" t="t" r="r" b="b"/>
              <a:pathLst>
                <a:path w="3710940" h="739139">
                  <a:moveTo>
                    <a:pt x="0" y="738670"/>
                  </a:moveTo>
                  <a:lnTo>
                    <a:pt x="3710559" y="738670"/>
                  </a:lnTo>
                  <a:lnTo>
                    <a:pt x="3710559" y="0"/>
                  </a:lnTo>
                  <a:lnTo>
                    <a:pt x="0" y="0"/>
                  </a:lnTo>
                  <a:lnTo>
                    <a:pt x="0" y="7386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5433441" y="4346003"/>
              <a:ext cx="3710940" cy="28575"/>
            </a:xfrm>
            <a:custGeom>
              <a:avLst/>
              <a:gdLst/>
              <a:ahLst/>
              <a:cxnLst/>
              <a:rect l="l" t="t" r="r" b="b"/>
              <a:pathLst>
                <a:path w="3710940" h="28575">
                  <a:moveTo>
                    <a:pt x="0" y="28574"/>
                  </a:moveTo>
                  <a:lnTo>
                    <a:pt x="3710559" y="28574"/>
                  </a:lnTo>
                  <a:lnTo>
                    <a:pt x="3710559" y="0"/>
                  </a:lnTo>
                  <a:lnTo>
                    <a:pt x="0" y="0"/>
                  </a:lnTo>
                  <a:lnTo>
                    <a:pt x="0" y="28574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5433441" y="3621620"/>
              <a:ext cx="3710940" cy="739140"/>
            </a:xfrm>
            <a:custGeom>
              <a:avLst/>
              <a:gdLst/>
              <a:ahLst/>
              <a:cxnLst/>
              <a:rect l="l" t="t" r="r" b="b"/>
              <a:pathLst>
                <a:path w="3710940" h="739139">
                  <a:moveTo>
                    <a:pt x="3710559" y="0"/>
                  </a:moveTo>
                  <a:lnTo>
                    <a:pt x="0" y="0"/>
                  </a:lnTo>
                  <a:lnTo>
                    <a:pt x="0" y="738670"/>
                  </a:lnTo>
                </a:path>
              </a:pathLst>
            </a:custGeom>
            <a:ln w="28575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3" name="object 173"/>
          <p:cNvSpPr txBox="1"/>
          <p:nvPr/>
        </p:nvSpPr>
        <p:spPr>
          <a:xfrm>
            <a:off x="5513070" y="3643071"/>
            <a:ext cx="3562985" cy="829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Воздушный, </a:t>
            </a:r>
            <a:r>
              <a:rPr sz="1400" spc="-10" dirty="0">
                <a:latin typeface="Calibri"/>
                <a:cs typeface="Calibri"/>
              </a:rPr>
              <a:t>Железнодорожный,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Морской,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Автомобильный,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Служебный,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Речной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транспорт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,Личный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транспорт,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Иной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транспорт</a:t>
            </a:r>
            <a:endParaRPr sz="1400">
              <a:latin typeface="Calibri"/>
              <a:cs typeface="Calibri"/>
            </a:endParaRPr>
          </a:p>
          <a:p>
            <a:pPr marL="572135">
              <a:lnSpc>
                <a:spcPct val="100000"/>
              </a:lnSpc>
              <a:spcBef>
                <a:spcPts val="315"/>
              </a:spcBef>
              <a:tabLst>
                <a:tab pos="2336165" algn="l"/>
              </a:tabLst>
            </a:pPr>
            <a:r>
              <a:rPr sz="800" spc="160" dirty="0">
                <a:latin typeface="Times New Roman"/>
                <a:cs typeface="Times New Roman"/>
              </a:rPr>
              <a:t>Категория</a:t>
            </a:r>
            <a:r>
              <a:rPr sz="800" spc="110" dirty="0">
                <a:latin typeface="Times New Roman"/>
                <a:cs typeface="Times New Roman"/>
              </a:rPr>
              <a:t> </a:t>
            </a:r>
            <a:r>
              <a:rPr sz="800" spc="120" dirty="0">
                <a:latin typeface="Times New Roman"/>
                <a:cs typeface="Times New Roman"/>
              </a:rPr>
              <a:t>(класс)</a:t>
            </a:r>
            <a:r>
              <a:rPr sz="800" spc="155" dirty="0">
                <a:latin typeface="Times New Roman"/>
                <a:cs typeface="Times New Roman"/>
              </a:rPr>
              <a:t> </a:t>
            </a:r>
            <a:r>
              <a:rPr sz="800" spc="145" dirty="0">
                <a:latin typeface="Times New Roman"/>
                <a:cs typeface="Times New Roman"/>
              </a:rPr>
              <a:t>проезда	</a:t>
            </a:r>
            <a:r>
              <a:rPr sz="800" spc="155" dirty="0">
                <a:latin typeface="Times New Roman"/>
                <a:cs typeface="Times New Roman"/>
              </a:rPr>
              <a:t>корректировки</a:t>
            </a:r>
            <a:endParaRPr sz="800">
              <a:latin typeface="Times New Roman"/>
              <a:cs typeface="Times New Roman"/>
            </a:endParaRPr>
          </a:p>
        </p:txBody>
      </p:sp>
      <p:grpSp>
        <p:nvGrpSpPr>
          <p:cNvPr id="174" name="object 174"/>
          <p:cNvGrpSpPr/>
          <p:nvPr/>
        </p:nvGrpSpPr>
        <p:grpSpPr>
          <a:xfrm>
            <a:off x="2357627" y="3014472"/>
            <a:ext cx="1676400" cy="589915"/>
            <a:chOff x="2357627" y="3014472"/>
            <a:chExt cx="1676400" cy="589915"/>
          </a:xfrm>
        </p:grpSpPr>
        <p:pic>
          <p:nvPicPr>
            <p:cNvPr id="175" name="object 17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57627" y="3014472"/>
              <a:ext cx="1676400" cy="589788"/>
            </a:xfrm>
            <a:prstGeom prst="rect">
              <a:avLst/>
            </a:prstGeom>
          </p:spPr>
        </p:pic>
        <p:sp>
          <p:nvSpPr>
            <p:cNvPr id="176" name="object 176"/>
            <p:cNvSpPr/>
            <p:nvPr/>
          </p:nvSpPr>
          <p:spPr>
            <a:xfrm>
              <a:off x="2399664" y="3097149"/>
              <a:ext cx="1515745" cy="445134"/>
            </a:xfrm>
            <a:custGeom>
              <a:avLst/>
              <a:gdLst/>
              <a:ahLst/>
              <a:cxnLst/>
              <a:rect l="l" t="t" r="r" b="b"/>
              <a:pathLst>
                <a:path w="1515745" h="445135">
                  <a:moveTo>
                    <a:pt x="1438696" y="24462"/>
                  </a:moveTo>
                  <a:lnTo>
                    <a:pt x="0" y="420624"/>
                  </a:lnTo>
                  <a:lnTo>
                    <a:pt x="6731" y="445008"/>
                  </a:lnTo>
                  <a:lnTo>
                    <a:pt x="1445477" y="48959"/>
                  </a:lnTo>
                  <a:lnTo>
                    <a:pt x="1438696" y="24462"/>
                  </a:lnTo>
                  <a:close/>
                </a:path>
                <a:path w="1515745" h="445135">
                  <a:moveTo>
                    <a:pt x="1510408" y="21081"/>
                  </a:moveTo>
                  <a:lnTo>
                    <a:pt x="1450975" y="21081"/>
                  </a:lnTo>
                  <a:lnTo>
                    <a:pt x="1457706" y="45592"/>
                  </a:lnTo>
                  <a:lnTo>
                    <a:pt x="1445477" y="48959"/>
                  </a:lnTo>
                  <a:lnTo>
                    <a:pt x="1452245" y="73405"/>
                  </a:lnTo>
                  <a:lnTo>
                    <a:pt x="1510408" y="21081"/>
                  </a:lnTo>
                  <a:close/>
                </a:path>
                <a:path w="1515745" h="445135">
                  <a:moveTo>
                    <a:pt x="1450975" y="21081"/>
                  </a:moveTo>
                  <a:lnTo>
                    <a:pt x="1438696" y="24462"/>
                  </a:lnTo>
                  <a:lnTo>
                    <a:pt x="1445477" y="48959"/>
                  </a:lnTo>
                  <a:lnTo>
                    <a:pt x="1457706" y="45592"/>
                  </a:lnTo>
                  <a:lnTo>
                    <a:pt x="1450975" y="21081"/>
                  </a:lnTo>
                  <a:close/>
                </a:path>
                <a:path w="1515745" h="445135">
                  <a:moveTo>
                    <a:pt x="1431925" y="0"/>
                  </a:moveTo>
                  <a:lnTo>
                    <a:pt x="1438696" y="24462"/>
                  </a:lnTo>
                  <a:lnTo>
                    <a:pt x="1450975" y="21081"/>
                  </a:lnTo>
                  <a:lnTo>
                    <a:pt x="1510408" y="21081"/>
                  </a:lnTo>
                  <a:lnTo>
                    <a:pt x="1515490" y="16510"/>
                  </a:lnTo>
                  <a:lnTo>
                    <a:pt x="143192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7" name="object 177"/>
          <p:cNvGrpSpPr/>
          <p:nvPr/>
        </p:nvGrpSpPr>
        <p:grpSpPr>
          <a:xfrm>
            <a:off x="1211580" y="3956303"/>
            <a:ext cx="4267200" cy="908685"/>
            <a:chOff x="1211580" y="3956303"/>
            <a:chExt cx="4267200" cy="908685"/>
          </a:xfrm>
        </p:grpSpPr>
        <p:pic>
          <p:nvPicPr>
            <p:cNvPr id="178" name="object 1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1580" y="3956303"/>
              <a:ext cx="4267200" cy="908304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1331595" y="3978528"/>
              <a:ext cx="4104004" cy="770890"/>
            </a:xfrm>
            <a:custGeom>
              <a:avLst/>
              <a:gdLst/>
              <a:ahLst/>
              <a:cxnLst/>
              <a:rect l="l" t="t" r="r" b="b"/>
              <a:pathLst>
                <a:path w="4104004" h="770889">
                  <a:moveTo>
                    <a:pt x="68326" y="695706"/>
                  </a:moveTo>
                  <a:lnTo>
                    <a:pt x="0" y="746633"/>
                  </a:lnTo>
                  <a:lnTo>
                    <a:pt x="81788" y="770636"/>
                  </a:lnTo>
                  <a:lnTo>
                    <a:pt x="77703" y="747903"/>
                  </a:lnTo>
                  <a:lnTo>
                    <a:pt x="64770" y="747903"/>
                  </a:lnTo>
                  <a:lnTo>
                    <a:pt x="60325" y="722884"/>
                  </a:lnTo>
                  <a:lnTo>
                    <a:pt x="72807" y="720650"/>
                  </a:lnTo>
                  <a:lnTo>
                    <a:pt x="68326" y="695706"/>
                  </a:lnTo>
                  <a:close/>
                </a:path>
                <a:path w="4104004" h="770889">
                  <a:moveTo>
                    <a:pt x="72807" y="720650"/>
                  </a:moveTo>
                  <a:lnTo>
                    <a:pt x="60325" y="722884"/>
                  </a:lnTo>
                  <a:lnTo>
                    <a:pt x="64770" y="747903"/>
                  </a:lnTo>
                  <a:lnTo>
                    <a:pt x="77300" y="745660"/>
                  </a:lnTo>
                  <a:lnTo>
                    <a:pt x="72807" y="720650"/>
                  </a:lnTo>
                  <a:close/>
                </a:path>
                <a:path w="4104004" h="770889">
                  <a:moveTo>
                    <a:pt x="77300" y="745660"/>
                  </a:moveTo>
                  <a:lnTo>
                    <a:pt x="64770" y="747903"/>
                  </a:lnTo>
                  <a:lnTo>
                    <a:pt x="77703" y="747903"/>
                  </a:lnTo>
                  <a:lnTo>
                    <a:pt x="77300" y="745660"/>
                  </a:lnTo>
                  <a:close/>
                </a:path>
                <a:path w="4104004" h="770889">
                  <a:moveTo>
                    <a:pt x="4099559" y="0"/>
                  </a:moveTo>
                  <a:lnTo>
                    <a:pt x="72807" y="720650"/>
                  </a:lnTo>
                  <a:lnTo>
                    <a:pt x="77300" y="745660"/>
                  </a:lnTo>
                  <a:lnTo>
                    <a:pt x="4104004" y="24892"/>
                  </a:lnTo>
                  <a:lnTo>
                    <a:pt x="40995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0" name="Овал 179"/>
          <p:cNvSpPr/>
          <p:nvPr/>
        </p:nvSpPr>
        <p:spPr>
          <a:xfrm>
            <a:off x="76200" y="2667000"/>
            <a:ext cx="2362200" cy="144780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Ответственный исполнитель кадрового подразделения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object 12"/>
          <p:cNvGrpSpPr/>
          <p:nvPr/>
        </p:nvGrpSpPr>
        <p:grpSpPr>
          <a:xfrm>
            <a:off x="2027682" y="83439"/>
            <a:ext cx="7063105" cy="1892300"/>
            <a:chOff x="2027682" y="83439"/>
            <a:chExt cx="7063105" cy="1892300"/>
          </a:xfrm>
        </p:grpSpPr>
        <p:sp>
          <p:nvSpPr>
            <p:cNvPr id="13" name="object 13"/>
            <p:cNvSpPr/>
            <p:nvPr/>
          </p:nvSpPr>
          <p:spPr>
            <a:xfrm>
              <a:off x="2030857" y="83438"/>
              <a:ext cx="7056755" cy="1885950"/>
            </a:xfrm>
            <a:custGeom>
              <a:avLst/>
              <a:gdLst/>
              <a:ahLst/>
              <a:cxnLst/>
              <a:rect l="l" t="t" r="r" b="b"/>
              <a:pathLst>
                <a:path w="7056755" h="1885950">
                  <a:moveTo>
                    <a:pt x="3561880" y="1501152"/>
                  </a:moveTo>
                  <a:lnTo>
                    <a:pt x="2755392" y="1501152"/>
                  </a:lnTo>
                  <a:lnTo>
                    <a:pt x="2755392" y="1693545"/>
                  </a:lnTo>
                  <a:lnTo>
                    <a:pt x="2755392" y="1885950"/>
                  </a:lnTo>
                  <a:lnTo>
                    <a:pt x="3561880" y="1885950"/>
                  </a:lnTo>
                  <a:lnTo>
                    <a:pt x="3561880" y="1693545"/>
                  </a:lnTo>
                  <a:lnTo>
                    <a:pt x="3561880" y="1501152"/>
                  </a:lnTo>
                  <a:close/>
                </a:path>
                <a:path w="7056755" h="1885950">
                  <a:moveTo>
                    <a:pt x="5309273" y="1501152"/>
                  </a:moveTo>
                  <a:lnTo>
                    <a:pt x="4502861" y="1501152"/>
                  </a:lnTo>
                  <a:lnTo>
                    <a:pt x="3561969" y="1501152"/>
                  </a:lnTo>
                  <a:lnTo>
                    <a:pt x="3561969" y="1693545"/>
                  </a:lnTo>
                  <a:lnTo>
                    <a:pt x="3561969" y="1885950"/>
                  </a:lnTo>
                  <a:lnTo>
                    <a:pt x="4502785" y="1885950"/>
                  </a:lnTo>
                  <a:lnTo>
                    <a:pt x="5309273" y="1885950"/>
                  </a:lnTo>
                  <a:lnTo>
                    <a:pt x="5309273" y="1693545"/>
                  </a:lnTo>
                  <a:lnTo>
                    <a:pt x="5309273" y="1501152"/>
                  </a:lnTo>
                  <a:close/>
                </a:path>
                <a:path w="7056755" h="1885950">
                  <a:moveTo>
                    <a:pt x="5309362" y="384810"/>
                  </a:moveTo>
                  <a:lnTo>
                    <a:pt x="3561969" y="384810"/>
                  </a:lnTo>
                  <a:lnTo>
                    <a:pt x="1747393" y="384810"/>
                  </a:lnTo>
                  <a:lnTo>
                    <a:pt x="1747393" y="577215"/>
                  </a:lnTo>
                  <a:lnTo>
                    <a:pt x="2755392" y="577215"/>
                  </a:lnTo>
                  <a:lnTo>
                    <a:pt x="2755392" y="1501140"/>
                  </a:lnTo>
                  <a:lnTo>
                    <a:pt x="3561880" y="1501140"/>
                  </a:lnTo>
                  <a:lnTo>
                    <a:pt x="3561880" y="577215"/>
                  </a:lnTo>
                  <a:lnTo>
                    <a:pt x="3561969" y="1501140"/>
                  </a:lnTo>
                  <a:lnTo>
                    <a:pt x="4502785" y="1501140"/>
                  </a:lnTo>
                  <a:lnTo>
                    <a:pt x="5309273" y="1501140"/>
                  </a:lnTo>
                  <a:lnTo>
                    <a:pt x="5309273" y="577215"/>
                  </a:lnTo>
                  <a:lnTo>
                    <a:pt x="5309362" y="384810"/>
                  </a:lnTo>
                  <a:close/>
                </a:path>
                <a:path w="7056755" h="1885950">
                  <a:moveTo>
                    <a:pt x="7056755" y="1501152"/>
                  </a:moveTo>
                  <a:lnTo>
                    <a:pt x="5309362" y="1501152"/>
                  </a:lnTo>
                  <a:lnTo>
                    <a:pt x="5309362" y="1693545"/>
                  </a:lnTo>
                  <a:lnTo>
                    <a:pt x="7056755" y="1693545"/>
                  </a:lnTo>
                  <a:lnTo>
                    <a:pt x="7056755" y="1501152"/>
                  </a:lnTo>
                  <a:close/>
                </a:path>
                <a:path w="7056755" h="1885950">
                  <a:moveTo>
                    <a:pt x="7056755" y="0"/>
                  </a:moveTo>
                  <a:lnTo>
                    <a:pt x="0" y="0"/>
                  </a:lnTo>
                  <a:lnTo>
                    <a:pt x="0" y="192405"/>
                  </a:lnTo>
                  <a:lnTo>
                    <a:pt x="0" y="384810"/>
                  </a:lnTo>
                  <a:lnTo>
                    <a:pt x="67195" y="384810"/>
                  </a:lnTo>
                  <a:lnTo>
                    <a:pt x="67195" y="192405"/>
                  </a:lnTo>
                  <a:lnTo>
                    <a:pt x="7056755" y="192405"/>
                  </a:lnTo>
                  <a:lnTo>
                    <a:pt x="70567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030857" y="465073"/>
              <a:ext cx="7056755" cy="1507490"/>
            </a:xfrm>
            <a:custGeom>
              <a:avLst/>
              <a:gdLst/>
              <a:ahLst/>
              <a:cxnLst/>
              <a:rect l="l" t="t" r="r" b="b"/>
              <a:pathLst>
                <a:path w="7056755" h="1507489">
                  <a:moveTo>
                    <a:pt x="268731" y="0"/>
                  </a:moveTo>
                  <a:lnTo>
                    <a:pt x="268731" y="1507489"/>
                  </a:lnTo>
                </a:path>
                <a:path w="7056755" h="1507489">
                  <a:moveTo>
                    <a:pt x="1747393" y="0"/>
                  </a:moveTo>
                  <a:lnTo>
                    <a:pt x="1747393" y="1507489"/>
                  </a:lnTo>
                </a:path>
                <a:path w="7056755" h="1507489">
                  <a:moveTo>
                    <a:pt x="2755392" y="192404"/>
                  </a:moveTo>
                  <a:lnTo>
                    <a:pt x="2755392" y="1507489"/>
                  </a:lnTo>
                </a:path>
                <a:path w="7056755" h="1507489">
                  <a:moveTo>
                    <a:pt x="3561969" y="0"/>
                  </a:moveTo>
                  <a:lnTo>
                    <a:pt x="3561969" y="1507489"/>
                  </a:lnTo>
                </a:path>
                <a:path w="7056755" h="1507489">
                  <a:moveTo>
                    <a:pt x="4502785" y="192404"/>
                  </a:moveTo>
                  <a:lnTo>
                    <a:pt x="4502785" y="1507489"/>
                  </a:lnTo>
                </a:path>
                <a:path w="7056755" h="1507489">
                  <a:moveTo>
                    <a:pt x="5309362" y="0"/>
                  </a:moveTo>
                  <a:lnTo>
                    <a:pt x="5309362" y="1507489"/>
                  </a:lnTo>
                </a:path>
                <a:path w="7056755" h="1507489">
                  <a:moveTo>
                    <a:pt x="0" y="3175"/>
                  </a:moveTo>
                  <a:lnTo>
                    <a:pt x="7056628" y="3175"/>
                  </a:lnTo>
                </a:path>
                <a:path w="7056755" h="1507489">
                  <a:moveTo>
                    <a:pt x="1744218" y="195579"/>
                  </a:moveTo>
                  <a:lnTo>
                    <a:pt x="5312537" y="195579"/>
                  </a:lnTo>
                </a:path>
                <a:path w="7056755" h="1507489">
                  <a:moveTo>
                    <a:pt x="0" y="1119504"/>
                  </a:moveTo>
                  <a:lnTo>
                    <a:pt x="7056628" y="1119504"/>
                  </a:lnTo>
                </a:path>
                <a:path w="7056755" h="1507489">
                  <a:moveTo>
                    <a:pt x="0" y="1311910"/>
                  </a:moveTo>
                  <a:lnTo>
                    <a:pt x="7056628" y="1311910"/>
                  </a:lnTo>
                </a:path>
                <a:path w="7056755" h="1507489">
                  <a:moveTo>
                    <a:pt x="0" y="1504314"/>
                  </a:moveTo>
                  <a:lnTo>
                    <a:pt x="7056628" y="1504314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191001" y="75692"/>
            <a:ext cx="47345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2.2. </a:t>
            </a:r>
            <a:r>
              <a:rPr sz="1200" b="1" spc="-5" dirty="0">
                <a:latin typeface="Times New Roman"/>
                <a:cs typeface="Times New Roman"/>
              </a:rPr>
              <a:t>Обоснование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расходов,</a:t>
            </a:r>
            <a:r>
              <a:rPr sz="1200" b="1" spc="-5" dirty="0">
                <a:latin typeface="Times New Roman"/>
                <a:cs typeface="Times New Roman"/>
              </a:rPr>
              <a:t> отличных</a:t>
            </a:r>
            <a:r>
              <a:rPr sz="1200" b="1" spc="-3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от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установленных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нормативов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04135" y="890777"/>
            <a:ext cx="123189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latin typeface="Times New Roman"/>
                <a:cs typeface="Times New Roman"/>
              </a:rPr>
              <a:t>№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82800" y="1012697"/>
            <a:ext cx="16383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latin typeface="Times New Roman"/>
                <a:cs typeface="Times New Roman"/>
              </a:rPr>
              <a:t>п</a:t>
            </a:r>
            <a:r>
              <a:rPr sz="800" spc="5" dirty="0">
                <a:latin typeface="Times New Roman"/>
                <a:cs typeface="Times New Roman"/>
              </a:rPr>
              <a:t>/</a:t>
            </a:r>
            <a:r>
              <a:rPr sz="800" dirty="0">
                <a:latin typeface="Times New Roman"/>
                <a:cs typeface="Times New Roman"/>
              </a:rPr>
              <a:t>п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51557" y="825246"/>
            <a:ext cx="9753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Times New Roman"/>
                <a:cs typeface="Times New Roman"/>
              </a:rPr>
              <a:t>Наименование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78632" y="1008126"/>
            <a:ext cx="52133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20" dirty="0">
                <a:latin typeface="Times New Roman"/>
                <a:cs typeface="Times New Roman"/>
              </a:rPr>
              <a:t>с</a:t>
            </a:r>
            <a:r>
              <a:rPr sz="1200" spc="-50" dirty="0">
                <a:latin typeface="Times New Roman"/>
                <a:cs typeface="Times New Roman"/>
              </a:rPr>
              <a:t>х</a:t>
            </a:r>
            <a:r>
              <a:rPr sz="1200" spc="-40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да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1425" y="454533"/>
            <a:ext cx="35560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84200">
              <a:lnSpc>
                <a:spcPct val="100000"/>
              </a:lnSpc>
              <a:spcBef>
                <a:spcPts val="100"/>
              </a:spcBef>
              <a:tabLst>
                <a:tab pos="1950085" algn="l"/>
              </a:tabLst>
            </a:pPr>
            <a:r>
              <a:rPr sz="1200" spc="-15" dirty="0">
                <a:latin typeface="Times New Roman"/>
                <a:cs typeface="Times New Roman"/>
              </a:rPr>
              <a:t>Норматив	</a:t>
            </a:r>
            <a:r>
              <a:rPr sz="1200" spc="-10" dirty="0">
                <a:latin typeface="Times New Roman"/>
                <a:cs typeface="Times New Roman"/>
              </a:rPr>
              <a:t>Планируемые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расходы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43393" y="468248"/>
            <a:ext cx="1744345" cy="111315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Причины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отклонений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00804" y="1012393"/>
            <a:ext cx="77724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содержание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86248" y="660654"/>
            <a:ext cx="807085" cy="92392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25400" marR="14604" indent="-1270" algn="ctr">
              <a:lnSpc>
                <a:spcPts val="1440"/>
              </a:lnSpc>
              <a:spcBef>
                <a:spcPts val="40"/>
              </a:spcBef>
            </a:pP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ои</a:t>
            </a:r>
            <a:r>
              <a:rPr sz="1200" spc="-5" dirty="0">
                <a:latin typeface="Times New Roman"/>
                <a:cs typeface="Times New Roman"/>
              </a:rPr>
              <a:t>м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</a:t>
            </a:r>
            <a:r>
              <a:rPr sz="1200" spc="5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о  м</a:t>
            </a:r>
            <a:endParaRPr sz="1200">
              <a:latin typeface="Times New Roman"/>
              <a:cs typeface="Times New Roman"/>
            </a:endParaRPr>
          </a:p>
          <a:p>
            <a:pPr marL="36195" marR="28575" algn="ctr">
              <a:lnSpc>
                <a:spcPts val="1440"/>
              </a:lnSpc>
            </a:pPr>
            <a:r>
              <a:rPr sz="1200" spc="-5" dirty="0">
                <a:latin typeface="Times New Roman"/>
                <a:cs typeface="Times New Roman"/>
              </a:rPr>
              <a:t>вы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15" dirty="0">
                <a:latin typeface="Times New Roman"/>
                <a:cs typeface="Times New Roman"/>
              </a:rPr>
              <a:t>ж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нии  за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единицу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92826" y="660654"/>
            <a:ext cx="941069" cy="92392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88265">
              <a:lnSpc>
                <a:spcPct val="100000"/>
              </a:lnSpc>
              <a:spcBef>
                <a:spcPts val="5"/>
              </a:spcBef>
            </a:pPr>
            <a:r>
              <a:rPr sz="1200" spc="-10" dirty="0">
                <a:latin typeface="Times New Roman"/>
                <a:cs typeface="Times New Roman"/>
              </a:rPr>
              <a:t>содержание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33642" y="660654"/>
            <a:ext cx="807085" cy="92392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 marL="25400" marR="13970" indent="-1270" algn="ctr">
              <a:lnSpc>
                <a:spcPts val="1440"/>
              </a:lnSpc>
              <a:spcBef>
                <a:spcPts val="40"/>
              </a:spcBef>
            </a:pPr>
            <a:r>
              <a:rPr sz="1200" dirty="0">
                <a:latin typeface="Times New Roman"/>
                <a:cs typeface="Times New Roman"/>
              </a:rPr>
              <a:t>в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spc="-10" dirty="0">
                <a:latin typeface="Times New Roman"/>
                <a:cs typeface="Times New Roman"/>
              </a:rPr>
              <a:t>т</a:t>
            </a:r>
            <a:r>
              <a:rPr sz="1200" dirty="0">
                <a:latin typeface="Times New Roman"/>
                <a:cs typeface="Times New Roman"/>
              </a:rPr>
              <a:t>ои</a:t>
            </a:r>
            <a:r>
              <a:rPr sz="1200" spc="-5" dirty="0">
                <a:latin typeface="Times New Roman"/>
                <a:cs typeface="Times New Roman"/>
              </a:rPr>
              <a:t>м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</a:t>
            </a:r>
            <a:r>
              <a:rPr sz="1200" spc="5" dirty="0">
                <a:latin typeface="Times New Roman"/>
                <a:cs typeface="Times New Roman"/>
              </a:rPr>
              <a:t>н</a:t>
            </a:r>
            <a:r>
              <a:rPr sz="1200" dirty="0">
                <a:latin typeface="Times New Roman"/>
                <a:cs typeface="Times New Roman"/>
              </a:rPr>
              <a:t>о  м</a:t>
            </a:r>
            <a:endParaRPr sz="1200">
              <a:latin typeface="Times New Roman"/>
              <a:cs typeface="Times New Roman"/>
            </a:endParaRPr>
          </a:p>
          <a:p>
            <a:pPr marL="36195" marR="28575" algn="ctr">
              <a:lnSpc>
                <a:spcPts val="1440"/>
              </a:lnSpc>
            </a:pPr>
            <a:r>
              <a:rPr sz="1200" spc="-5" dirty="0">
                <a:latin typeface="Times New Roman"/>
                <a:cs typeface="Times New Roman"/>
              </a:rPr>
              <a:t>вы</a:t>
            </a:r>
            <a:r>
              <a:rPr sz="1200" dirty="0">
                <a:latin typeface="Times New Roman"/>
                <a:cs typeface="Times New Roman"/>
              </a:rPr>
              <a:t>р</a:t>
            </a:r>
            <a:r>
              <a:rPr sz="1200" spc="-5" dirty="0">
                <a:latin typeface="Times New Roman"/>
                <a:cs typeface="Times New Roman"/>
              </a:rPr>
              <a:t>а</a:t>
            </a:r>
            <a:r>
              <a:rPr sz="1200" spc="-15" dirty="0">
                <a:latin typeface="Times New Roman"/>
                <a:cs typeface="Times New Roman"/>
              </a:rPr>
              <a:t>ж</a:t>
            </a:r>
            <a:r>
              <a:rPr sz="1200" spc="-5" dirty="0">
                <a:latin typeface="Times New Roman"/>
                <a:cs typeface="Times New Roman"/>
              </a:rPr>
              <a:t>е</a:t>
            </a:r>
            <a:r>
              <a:rPr sz="1200" dirty="0">
                <a:latin typeface="Times New Roman"/>
                <a:cs typeface="Times New Roman"/>
              </a:rPr>
              <a:t>нии  за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единицу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86248" y="1584578"/>
            <a:ext cx="807085" cy="19240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1435"/>
              </a:lnSpc>
            </a:pPr>
            <a:r>
              <a:rPr sz="1200" dirty="0">
                <a:latin typeface="Times New Roman"/>
                <a:cs typeface="Times New Roman"/>
              </a:rPr>
              <a:t>4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92826" y="1584578"/>
            <a:ext cx="941069" cy="19240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1435"/>
              </a:lnSpc>
            </a:pPr>
            <a:r>
              <a:rPr sz="1200" dirty="0">
                <a:latin typeface="Times New Roman"/>
                <a:cs typeface="Times New Roman"/>
              </a:rPr>
              <a:t>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33642" y="1584578"/>
            <a:ext cx="807085" cy="19240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1435"/>
              </a:lnSpc>
            </a:pPr>
            <a:r>
              <a:rPr sz="1200" dirty="0">
                <a:latin typeface="Times New Roman"/>
                <a:cs typeface="Times New Roman"/>
              </a:rPr>
              <a:t>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43393" y="1570990"/>
            <a:ext cx="17443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7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23291" y="2973832"/>
            <a:ext cx="8927465" cy="2346960"/>
            <a:chOff x="223291" y="2973832"/>
            <a:chExt cx="8927465" cy="2346960"/>
          </a:xfrm>
        </p:grpSpPr>
        <p:sp>
          <p:nvSpPr>
            <p:cNvPr id="31" name="object 31"/>
            <p:cNvSpPr/>
            <p:nvPr/>
          </p:nvSpPr>
          <p:spPr>
            <a:xfrm>
              <a:off x="229641" y="5307964"/>
              <a:ext cx="8743950" cy="0"/>
            </a:xfrm>
            <a:custGeom>
              <a:avLst/>
              <a:gdLst/>
              <a:ahLst/>
              <a:cxnLst/>
              <a:rect l="l" t="t" r="r" b="b"/>
              <a:pathLst>
                <a:path w="8743950">
                  <a:moveTo>
                    <a:pt x="0" y="0"/>
                  </a:moveTo>
                  <a:lnTo>
                    <a:pt x="8743797" y="0"/>
                  </a:lnTo>
                </a:path>
              </a:pathLst>
            </a:custGeom>
            <a:ln w="12700">
              <a:solidFill>
                <a:srgbClr val="00000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973438" y="5307964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343" y="0"/>
                  </a:lnTo>
                </a:path>
              </a:pathLst>
            </a:custGeom>
            <a:ln w="6350">
              <a:solidFill>
                <a:srgbClr val="000000"/>
              </a:solidFill>
              <a:prstDash val="sysDashDot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9058783" y="5307964"/>
              <a:ext cx="85725" cy="0"/>
            </a:xfrm>
            <a:custGeom>
              <a:avLst/>
              <a:gdLst/>
              <a:ahLst/>
              <a:cxnLst/>
              <a:rect l="l" t="t" r="r" b="b"/>
              <a:pathLst>
                <a:path w="85725">
                  <a:moveTo>
                    <a:pt x="0" y="0"/>
                  </a:moveTo>
                  <a:lnTo>
                    <a:pt x="85217" y="0"/>
                  </a:lnTo>
                </a:path>
              </a:pathLst>
            </a:custGeom>
            <a:ln w="12700">
              <a:solidFill>
                <a:srgbClr val="00000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35991" y="2980182"/>
              <a:ext cx="0" cy="2334260"/>
            </a:xfrm>
            <a:custGeom>
              <a:avLst/>
              <a:gdLst/>
              <a:ahLst/>
              <a:cxnLst/>
              <a:rect l="l" t="t" r="r" b="b"/>
              <a:pathLst>
                <a:path h="2334260">
                  <a:moveTo>
                    <a:pt x="0" y="0"/>
                  </a:moveTo>
                  <a:lnTo>
                    <a:pt x="0" y="2334132"/>
                  </a:lnTo>
                </a:path>
              </a:pathLst>
            </a:custGeom>
            <a:ln w="12700">
              <a:solidFill>
                <a:srgbClr val="000000"/>
              </a:solidFill>
              <a:prstDash val="sysDash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195698" y="2960878"/>
            <a:ext cx="10033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5" dirty="0">
                <a:latin typeface="Times New Roman"/>
                <a:cs typeface="Times New Roman"/>
              </a:rPr>
              <a:t>СПРАВОЧНО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2315845" y="3169411"/>
          <a:ext cx="6821803" cy="11449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757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6151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845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92404">
                <a:tc>
                  <a:txBody>
                    <a:bodyPr/>
                    <a:lstStyle/>
                    <a:p>
                      <a:pPr marL="275590">
                        <a:lnSpc>
                          <a:spcPts val="1415"/>
                        </a:lnSpc>
                      </a:pP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валюты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ОКВ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59740">
                        <a:lnSpc>
                          <a:spcPts val="1415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Сумма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валюте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770">
                        <a:lnSpc>
                          <a:spcPts val="1415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Сумма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рублях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(рублевом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эквиваленте)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7" name="object 37"/>
          <p:cNvSpPr txBox="1"/>
          <p:nvPr/>
        </p:nvSpPr>
        <p:spPr>
          <a:xfrm>
            <a:off x="249732" y="3345637"/>
            <a:ext cx="6298565" cy="139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228465" algn="r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imes New Roman"/>
                <a:cs typeface="Times New Roman"/>
              </a:rPr>
              <a:t>Сумма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задолженности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ранее</a:t>
            </a:r>
            <a:endParaRPr sz="1200">
              <a:latin typeface="Times New Roman"/>
              <a:cs typeface="Times New Roman"/>
            </a:endParaRPr>
          </a:p>
          <a:p>
            <a:pPr marR="4229100" algn="r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выданным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авансам, </a:t>
            </a:r>
            <a:r>
              <a:rPr sz="1200" spc="-10" dirty="0">
                <a:latin typeface="Times New Roman"/>
                <a:cs typeface="Times New Roman"/>
              </a:rPr>
              <a:t>всего</a:t>
            </a:r>
            <a:endParaRPr sz="1200">
              <a:latin typeface="Times New Roman"/>
              <a:cs typeface="Times New Roman"/>
            </a:endParaRPr>
          </a:p>
          <a:p>
            <a:pPr marL="542925" marR="4313555" indent="639445" algn="r">
              <a:lnSpc>
                <a:spcPct val="105100"/>
              </a:lnSpc>
            </a:pPr>
            <a:r>
              <a:rPr sz="1200" dirty="0">
                <a:latin typeface="Times New Roman"/>
                <a:cs typeface="Times New Roman"/>
              </a:rPr>
              <a:t>в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том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числе: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отчету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на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проверке</a:t>
            </a:r>
            <a:endParaRPr sz="1200">
              <a:latin typeface="Times New Roman"/>
              <a:cs typeface="Times New Roman"/>
            </a:endParaRPr>
          </a:p>
          <a:p>
            <a:pPr marR="4314190" algn="r">
              <a:lnSpc>
                <a:spcPct val="100000"/>
              </a:lnSpc>
              <a:spcBef>
                <a:spcPts val="80"/>
              </a:spcBef>
            </a:pPr>
            <a:r>
              <a:rPr sz="1200" spc="-5" dirty="0">
                <a:latin typeface="Times New Roman"/>
                <a:cs typeface="Times New Roman"/>
              </a:rPr>
              <a:t>просроченная</a:t>
            </a:r>
            <a:endParaRPr sz="1200">
              <a:latin typeface="Times New Roman"/>
              <a:cs typeface="Times New Roman"/>
            </a:endParaRPr>
          </a:p>
          <a:p>
            <a:pPr marL="80645">
              <a:lnSpc>
                <a:spcPts val="1430"/>
              </a:lnSpc>
              <a:spcBef>
                <a:spcPts val="470"/>
              </a:spcBef>
              <a:tabLst>
                <a:tab pos="2157095" algn="l"/>
                <a:tab pos="3982720" algn="l"/>
                <a:tab pos="4750435" algn="l"/>
                <a:tab pos="4886325" algn="l"/>
                <a:tab pos="6285230" algn="l"/>
              </a:tabLst>
            </a:pPr>
            <a:r>
              <a:rPr sz="1200" spc="-5" dirty="0">
                <a:latin typeface="Times New Roman"/>
                <a:cs typeface="Times New Roman"/>
              </a:rPr>
              <a:t>Ответственный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исполнитель	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	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  <a:p>
            <a:pPr marL="80645">
              <a:lnSpc>
                <a:spcPts val="1430"/>
              </a:lnSpc>
            </a:pPr>
            <a:r>
              <a:rPr sz="1200" spc="-10" dirty="0">
                <a:latin typeface="Times New Roman"/>
                <a:cs typeface="Times New Roman"/>
              </a:rPr>
              <a:t>бухгалтерской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службы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90773" y="4528820"/>
            <a:ext cx="8255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imes New Roman"/>
                <a:cs typeface="Times New Roman"/>
              </a:rPr>
              <a:t>(д</a:t>
            </a:r>
            <a:r>
              <a:rPr sz="1200" spc="-15" dirty="0">
                <a:latin typeface="Times New Roman"/>
                <a:cs typeface="Times New Roman"/>
              </a:rPr>
              <a:t>о</a:t>
            </a:r>
            <a:r>
              <a:rPr sz="1200" dirty="0">
                <a:latin typeface="Times New Roman"/>
                <a:cs typeface="Times New Roman"/>
              </a:rPr>
              <a:t>лжн</a:t>
            </a:r>
            <a:r>
              <a:rPr sz="1200" spc="20" dirty="0">
                <a:latin typeface="Times New Roman"/>
                <a:cs typeface="Times New Roman"/>
              </a:rPr>
              <a:t>о</a:t>
            </a:r>
            <a:r>
              <a:rPr sz="1200" spc="-5" dirty="0">
                <a:latin typeface="Times New Roman"/>
                <a:cs typeface="Times New Roman"/>
              </a:rPr>
              <a:t>с</a:t>
            </a:r>
            <a:r>
              <a:rPr sz="1200" dirty="0">
                <a:latin typeface="Times New Roman"/>
                <a:cs typeface="Times New Roman"/>
              </a:rPr>
              <a:t>т</a:t>
            </a:r>
            <a:r>
              <a:rPr sz="1200" spc="5" dirty="0">
                <a:latin typeface="Times New Roman"/>
                <a:cs typeface="Times New Roman"/>
              </a:rPr>
              <a:t>ь</a:t>
            </a:r>
            <a:r>
              <a:rPr sz="1200" dirty="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66386" y="4528820"/>
            <a:ext cx="171703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9780" algn="l"/>
              </a:tabLst>
            </a:pPr>
            <a:r>
              <a:rPr sz="1200" spc="-5" dirty="0">
                <a:latin typeface="Times New Roman"/>
                <a:cs typeface="Times New Roman"/>
              </a:rPr>
              <a:t>(подпись)	(расшифровка</a:t>
            </a:r>
            <a:endParaRPr sz="1200">
              <a:latin typeface="Times New Roman"/>
              <a:cs typeface="Times New Roman"/>
            </a:endParaRPr>
          </a:p>
          <a:p>
            <a:pPr marL="77978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подписи)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394711" y="5723940"/>
            <a:ext cx="6746240" cy="389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  <a:tabLst>
                <a:tab pos="1326515" algn="l"/>
                <a:tab pos="2349500" algn="l"/>
                <a:tab pos="4055110" algn="l"/>
                <a:tab pos="4201160" algn="l"/>
                <a:tab pos="4759325" algn="l"/>
                <a:tab pos="6264910" algn="l"/>
                <a:tab pos="6645909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	"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"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20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-135" dirty="0">
                <a:latin typeface="Times New Roman"/>
                <a:cs typeface="Times New Roman"/>
              </a:rPr>
              <a:t>г</a:t>
            </a: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251460">
              <a:lnSpc>
                <a:spcPts val="1430"/>
              </a:lnSpc>
              <a:tabLst>
                <a:tab pos="1529080" algn="l"/>
                <a:tab pos="2430780" algn="l"/>
              </a:tabLst>
            </a:pPr>
            <a:r>
              <a:rPr sz="1200" dirty="0">
                <a:latin typeface="Times New Roman"/>
                <a:cs typeface="Times New Roman"/>
              </a:rPr>
              <a:t>(должность)	</a:t>
            </a:r>
            <a:r>
              <a:rPr sz="1200" spc="-5" dirty="0">
                <a:latin typeface="Times New Roman"/>
                <a:cs typeface="Times New Roman"/>
              </a:rPr>
              <a:t>(подпись)	(расшифровка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подписи)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32968" y="5446667"/>
            <a:ext cx="1958975" cy="11271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52400">
              <a:lnSpc>
                <a:spcPct val="125899"/>
              </a:lnSpc>
              <a:spcBef>
                <a:spcPts val="95"/>
              </a:spcBef>
            </a:pPr>
            <a:r>
              <a:rPr sz="1200" spc="-15" dirty="0">
                <a:latin typeface="Times New Roman"/>
                <a:cs typeface="Times New Roman"/>
              </a:rPr>
              <a:t>Руководитель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структурного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подразделения 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(уполномоченное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лицо)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420"/>
              </a:lnSpc>
              <a:spcBef>
                <a:spcPts val="440"/>
              </a:spcBef>
            </a:pPr>
            <a:r>
              <a:rPr sz="1200" spc="-5" dirty="0">
                <a:latin typeface="Times New Roman"/>
                <a:cs typeface="Times New Roman"/>
              </a:rPr>
              <a:t>Подотчетное </a:t>
            </a:r>
            <a:r>
              <a:rPr sz="1200" dirty="0">
                <a:latin typeface="Times New Roman"/>
                <a:cs typeface="Times New Roman"/>
              </a:rPr>
              <a:t>лицо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(ответственный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исполнитель)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394711" y="6184798"/>
            <a:ext cx="6746240" cy="38925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295275" marR="5080" indent="-283210">
              <a:lnSpc>
                <a:spcPts val="1420"/>
              </a:lnSpc>
              <a:spcBef>
                <a:spcPts val="165"/>
              </a:spcBef>
              <a:tabLst>
                <a:tab pos="1411605" algn="l"/>
                <a:tab pos="1642745" algn="l"/>
                <a:tab pos="2435225" algn="l"/>
                <a:tab pos="2515870" algn="l"/>
                <a:tab pos="4140200" algn="l"/>
                <a:tab pos="4759325" algn="l"/>
                <a:tab pos="6264910" algn="l"/>
                <a:tab pos="6645909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	</a:t>
            </a:r>
            <a:r>
              <a:rPr sz="1200" spc="95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"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"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20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-135" dirty="0">
                <a:latin typeface="Times New Roman"/>
                <a:cs typeface="Times New Roman"/>
              </a:rPr>
              <a:t>г</a:t>
            </a:r>
            <a:r>
              <a:rPr sz="1200" dirty="0">
                <a:latin typeface="Times New Roman"/>
                <a:cs typeface="Times New Roman"/>
              </a:rPr>
              <a:t>.  (должность)		</a:t>
            </a:r>
            <a:r>
              <a:rPr sz="1200" spc="-5" dirty="0">
                <a:latin typeface="Times New Roman"/>
                <a:cs typeface="Times New Roman"/>
              </a:rPr>
              <a:t>(подпись)		(расшифровка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подписи)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43" name="object 4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64764" y="5096255"/>
            <a:ext cx="4693920" cy="874776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318008" y="4864197"/>
            <a:ext cx="6908165" cy="61341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tabLst>
                <a:tab pos="494665" algn="l"/>
                <a:tab pos="2693035" algn="l"/>
                <a:tab pos="3151505" algn="l"/>
              </a:tabLst>
            </a:pPr>
            <a:r>
              <a:rPr sz="1200" dirty="0">
                <a:latin typeface="Times New Roman"/>
                <a:cs typeface="Times New Roman"/>
              </a:rPr>
              <a:t>"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"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dirty="0">
                <a:latin typeface="Times New Roman"/>
                <a:cs typeface="Times New Roman"/>
              </a:rPr>
              <a:t>20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200" spc="-70" dirty="0">
                <a:latin typeface="Times New Roman"/>
                <a:cs typeface="Times New Roman"/>
              </a:rPr>
              <a:t>г.</a:t>
            </a:r>
            <a:endParaRPr sz="1200">
              <a:latin typeface="Times New Roman"/>
              <a:cs typeface="Times New Roman"/>
            </a:endParaRPr>
          </a:p>
          <a:p>
            <a:pPr marL="2917190">
              <a:lnSpc>
                <a:spcPct val="100000"/>
              </a:lnSpc>
              <a:spcBef>
                <a:spcPts val="615"/>
              </a:spcBef>
            </a:pPr>
            <a:r>
              <a:rPr sz="1800" spc="-5" dirty="0">
                <a:latin typeface="Times New Roman"/>
                <a:cs typeface="Times New Roman"/>
              </a:rPr>
              <a:t>формирующий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задание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</a:t>
            </a:r>
            <a:r>
              <a:rPr sz="1800" spc="-20" dirty="0">
                <a:latin typeface="Times New Roman"/>
                <a:cs typeface="Times New Roman"/>
              </a:rPr>
              <a:t> командировке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45" name="object 4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2977" y="1752600"/>
            <a:ext cx="3621023" cy="1546860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5638800" y="1828800"/>
            <a:ext cx="2709799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255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1.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spc="-5">
                <a:latin typeface="Times New Roman"/>
                <a:cs typeface="Times New Roman"/>
              </a:rPr>
              <a:t>Отсутствие</a:t>
            </a:r>
            <a:r>
              <a:rPr sz="1600" spc="15">
                <a:latin typeface="Times New Roman"/>
                <a:cs typeface="Times New Roman"/>
              </a:rPr>
              <a:t> </a:t>
            </a:r>
            <a:r>
              <a:rPr sz="1600" spc="-5" smtClean="0">
                <a:latin typeface="Times New Roman"/>
                <a:cs typeface="Times New Roman"/>
              </a:rPr>
              <a:t>свобо</a:t>
            </a:r>
            <a:r>
              <a:rPr lang="ru-RU" sz="1600" spc="-5" dirty="0" err="1" smtClean="0">
                <a:latin typeface="Times New Roman"/>
                <a:cs typeface="Times New Roman"/>
              </a:rPr>
              <a:t>дных</a:t>
            </a:r>
            <a:r>
              <a:rPr lang="ru-RU" sz="1600" spc="-5" dirty="0" smtClean="0">
                <a:latin typeface="Times New Roman"/>
                <a:cs typeface="Times New Roman"/>
              </a:rPr>
              <a:t> мест в гостинице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96200" y="2514600"/>
            <a:ext cx="6775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3.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Иное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9144" y="1051560"/>
            <a:ext cx="5186680" cy="4881880"/>
            <a:chOff x="9144" y="1051560"/>
            <a:chExt cx="5186680" cy="4881880"/>
          </a:xfrm>
        </p:grpSpPr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1011" y="5096256"/>
              <a:ext cx="1219200" cy="836676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048891" y="5121020"/>
              <a:ext cx="1124585" cy="742315"/>
            </a:xfrm>
            <a:custGeom>
              <a:avLst/>
              <a:gdLst/>
              <a:ahLst/>
              <a:cxnLst/>
              <a:rect l="l" t="t" r="r" b="b"/>
              <a:pathLst>
                <a:path w="1124585" h="742314">
                  <a:moveTo>
                    <a:pt x="1021333" y="0"/>
                  </a:moveTo>
                  <a:lnTo>
                    <a:pt x="925957" y="148843"/>
                  </a:lnTo>
                  <a:lnTo>
                    <a:pt x="880992" y="139168"/>
                  </a:lnTo>
                  <a:lnTo>
                    <a:pt x="835964" y="132491"/>
                  </a:lnTo>
                  <a:lnTo>
                    <a:pt x="790974" y="128751"/>
                  </a:lnTo>
                  <a:lnTo>
                    <a:pt x="746124" y="127887"/>
                  </a:lnTo>
                  <a:lnTo>
                    <a:pt x="701515" y="129836"/>
                  </a:lnTo>
                  <a:lnTo>
                    <a:pt x="657248" y="134537"/>
                  </a:lnTo>
                  <a:lnTo>
                    <a:pt x="613426" y="141928"/>
                  </a:lnTo>
                  <a:lnTo>
                    <a:pt x="570148" y="151948"/>
                  </a:lnTo>
                  <a:lnTo>
                    <a:pt x="527518" y="164535"/>
                  </a:lnTo>
                  <a:lnTo>
                    <a:pt x="485635" y="179627"/>
                  </a:lnTo>
                  <a:lnTo>
                    <a:pt x="444602" y="197163"/>
                  </a:lnTo>
                  <a:lnTo>
                    <a:pt x="404520" y="217081"/>
                  </a:lnTo>
                  <a:lnTo>
                    <a:pt x="365490" y="239318"/>
                  </a:lnTo>
                  <a:lnTo>
                    <a:pt x="327613" y="263815"/>
                  </a:lnTo>
                  <a:lnTo>
                    <a:pt x="290992" y="290508"/>
                  </a:lnTo>
                  <a:lnTo>
                    <a:pt x="255728" y="319336"/>
                  </a:lnTo>
                  <a:lnTo>
                    <a:pt x="221921" y="350237"/>
                  </a:lnTo>
                  <a:lnTo>
                    <a:pt x="189674" y="383151"/>
                  </a:lnTo>
                  <a:lnTo>
                    <a:pt x="159087" y="418014"/>
                  </a:lnTo>
                  <a:lnTo>
                    <a:pt x="130262" y="454766"/>
                  </a:lnTo>
                  <a:lnTo>
                    <a:pt x="103302" y="493345"/>
                  </a:lnTo>
                  <a:lnTo>
                    <a:pt x="78306" y="533688"/>
                  </a:lnTo>
                  <a:lnTo>
                    <a:pt x="55376" y="575735"/>
                  </a:lnTo>
                  <a:lnTo>
                    <a:pt x="34614" y="619424"/>
                  </a:lnTo>
                  <a:lnTo>
                    <a:pt x="16122" y="664692"/>
                  </a:lnTo>
                  <a:lnTo>
                    <a:pt x="0" y="711479"/>
                  </a:lnTo>
                  <a:lnTo>
                    <a:pt x="100456" y="741959"/>
                  </a:lnTo>
                  <a:lnTo>
                    <a:pt x="117436" y="693696"/>
                  </a:lnTo>
                  <a:lnTo>
                    <a:pt x="137290" y="647276"/>
                  </a:lnTo>
                  <a:lnTo>
                    <a:pt x="159870" y="602795"/>
                  </a:lnTo>
                  <a:lnTo>
                    <a:pt x="185030" y="560350"/>
                  </a:lnTo>
                  <a:lnTo>
                    <a:pt x="212625" y="520035"/>
                  </a:lnTo>
                  <a:lnTo>
                    <a:pt x="242505" y="481947"/>
                  </a:lnTo>
                  <a:lnTo>
                    <a:pt x="274526" y="446182"/>
                  </a:lnTo>
                  <a:lnTo>
                    <a:pt x="308541" y="412835"/>
                  </a:lnTo>
                  <a:lnTo>
                    <a:pt x="344402" y="382003"/>
                  </a:lnTo>
                  <a:lnTo>
                    <a:pt x="381963" y="353782"/>
                  </a:lnTo>
                  <a:lnTo>
                    <a:pt x="421078" y="328267"/>
                  </a:lnTo>
                  <a:lnTo>
                    <a:pt x="461599" y="305555"/>
                  </a:lnTo>
                  <a:lnTo>
                    <a:pt x="503379" y="285740"/>
                  </a:lnTo>
                  <a:lnTo>
                    <a:pt x="546274" y="268921"/>
                  </a:lnTo>
                  <a:lnTo>
                    <a:pt x="590134" y="255191"/>
                  </a:lnTo>
                  <a:lnTo>
                    <a:pt x="634814" y="244647"/>
                  </a:lnTo>
                  <a:lnTo>
                    <a:pt x="680168" y="237386"/>
                  </a:lnTo>
                  <a:lnTo>
                    <a:pt x="726047" y="233502"/>
                  </a:lnTo>
                  <a:lnTo>
                    <a:pt x="772307" y="233092"/>
                  </a:lnTo>
                  <a:lnTo>
                    <a:pt x="818799" y="236252"/>
                  </a:lnTo>
                  <a:lnTo>
                    <a:pt x="865377" y="243077"/>
                  </a:lnTo>
                  <a:lnTo>
                    <a:pt x="770382" y="391286"/>
                  </a:lnTo>
                  <a:lnTo>
                    <a:pt x="1124331" y="295401"/>
                  </a:lnTo>
                  <a:lnTo>
                    <a:pt x="1021333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048891" y="5121020"/>
              <a:ext cx="1124585" cy="742315"/>
            </a:xfrm>
            <a:custGeom>
              <a:avLst/>
              <a:gdLst/>
              <a:ahLst/>
              <a:cxnLst/>
              <a:rect l="l" t="t" r="r" b="b"/>
              <a:pathLst>
                <a:path w="1124585" h="742314">
                  <a:moveTo>
                    <a:pt x="0" y="711479"/>
                  </a:moveTo>
                  <a:lnTo>
                    <a:pt x="16122" y="664692"/>
                  </a:lnTo>
                  <a:lnTo>
                    <a:pt x="34614" y="619424"/>
                  </a:lnTo>
                  <a:lnTo>
                    <a:pt x="55376" y="575735"/>
                  </a:lnTo>
                  <a:lnTo>
                    <a:pt x="78306" y="533688"/>
                  </a:lnTo>
                  <a:lnTo>
                    <a:pt x="103302" y="493345"/>
                  </a:lnTo>
                  <a:lnTo>
                    <a:pt x="130262" y="454766"/>
                  </a:lnTo>
                  <a:lnTo>
                    <a:pt x="159087" y="418014"/>
                  </a:lnTo>
                  <a:lnTo>
                    <a:pt x="189674" y="383151"/>
                  </a:lnTo>
                  <a:lnTo>
                    <a:pt x="221921" y="350237"/>
                  </a:lnTo>
                  <a:lnTo>
                    <a:pt x="255728" y="319336"/>
                  </a:lnTo>
                  <a:lnTo>
                    <a:pt x="290992" y="290508"/>
                  </a:lnTo>
                  <a:lnTo>
                    <a:pt x="327613" y="263815"/>
                  </a:lnTo>
                  <a:lnTo>
                    <a:pt x="365490" y="239318"/>
                  </a:lnTo>
                  <a:lnTo>
                    <a:pt x="404520" y="217081"/>
                  </a:lnTo>
                  <a:lnTo>
                    <a:pt x="444602" y="197163"/>
                  </a:lnTo>
                  <a:lnTo>
                    <a:pt x="485635" y="179627"/>
                  </a:lnTo>
                  <a:lnTo>
                    <a:pt x="527518" y="164535"/>
                  </a:lnTo>
                  <a:lnTo>
                    <a:pt x="570148" y="151948"/>
                  </a:lnTo>
                  <a:lnTo>
                    <a:pt x="613426" y="141928"/>
                  </a:lnTo>
                  <a:lnTo>
                    <a:pt x="657248" y="134537"/>
                  </a:lnTo>
                  <a:lnTo>
                    <a:pt x="701515" y="129836"/>
                  </a:lnTo>
                  <a:lnTo>
                    <a:pt x="746124" y="127887"/>
                  </a:lnTo>
                  <a:lnTo>
                    <a:pt x="790974" y="128751"/>
                  </a:lnTo>
                  <a:lnTo>
                    <a:pt x="835964" y="132491"/>
                  </a:lnTo>
                  <a:lnTo>
                    <a:pt x="880992" y="139168"/>
                  </a:lnTo>
                  <a:lnTo>
                    <a:pt x="925957" y="148843"/>
                  </a:lnTo>
                  <a:lnTo>
                    <a:pt x="1021333" y="0"/>
                  </a:lnTo>
                  <a:lnTo>
                    <a:pt x="1124331" y="295401"/>
                  </a:lnTo>
                  <a:lnTo>
                    <a:pt x="770382" y="391286"/>
                  </a:lnTo>
                  <a:lnTo>
                    <a:pt x="865377" y="243077"/>
                  </a:lnTo>
                  <a:lnTo>
                    <a:pt x="818799" y="236252"/>
                  </a:lnTo>
                  <a:lnTo>
                    <a:pt x="772307" y="233092"/>
                  </a:lnTo>
                  <a:lnTo>
                    <a:pt x="726047" y="233502"/>
                  </a:lnTo>
                  <a:lnTo>
                    <a:pt x="680168" y="237386"/>
                  </a:lnTo>
                  <a:lnTo>
                    <a:pt x="634814" y="244647"/>
                  </a:lnTo>
                  <a:lnTo>
                    <a:pt x="590134" y="255191"/>
                  </a:lnTo>
                  <a:lnTo>
                    <a:pt x="546274" y="268921"/>
                  </a:lnTo>
                  <a:lnTo>
                    <a:pt x="503379" y="285740"/>
                  </a:lnTo>
                  <a:lnTo>
                    <a:pt x="461599" y="305555"/>
                  </a:lnTo>
                  <a:lnTo>
                    <a:pt x="421078" y="328267"/>
                  </a:lnTo>
                  <a:lnTo>
                    <a:pt x="381963" y="353782"/>
                  </a:lnTo>
                  <a:lnTo>
                    <a:pt x="344402" y="382003"/>
                  </a:lnTo>
                  <a:lnTo>
                    <a:pt x="308541" y="412835"/>
                  </a:lnTo>
                  <a:lnTo>
                    <a:pt x="274526" y="446182"/>
                  </a:lnTo>
                  <a:lnTo>
                    <a:pt x="242505" y="481947"/>
                  </a:lnTo>
                  <a:lnTo>
                    <a:pt x="212625" y="520035"/>
                  </a:lnTo>
                  <a:lnTo>
                    <a:pt x="185030" y="560350"/>
                  </a:lnTo>
                  <a:lnTo>
                    <a:pt x="159870" y="602795"/>
                  </a:lnTo>
                  <a:lnTo>
                    <a:pt x="137290" y="647276"/>
                  </a:lnTo>
                  <a:lnTo>
                    <a:pt x="117436" y="693696"/>
                  </a:lnTo>
                  <a:lnTo>
                    <a:pt x="100456" y="741959"/>
                  </a:lnTo>
                  <a:lnTo>
                    <a:pt x="0" y="711479"/>
                  </a:lnTo>
                  <a:close/>
                </a:path>
              </a:pathLst>
            </a:custGeom>
            <a:ln w="952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4" y="1051560"/>
              <a:ext cx="5186172" cy="2042160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109728" y="1119632"/>
            <a:ext cx="4690872" cy="1521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0480" algn="just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Times New Roman"/>
                <a:cs typeface="Times New Roman"/>
              </a:rPr>
              <a:t>Раздел</a:t>
            </a:r>
            <a:r>
              <a:rPr sz="1400" dirty="0">
                <a:latin typeface="Times New Roman"/>
                <a:cs typeface="Times New Roman"/>
              </a:rPr>
              <a:t> 2.2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формируется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случае,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10">
                <a:latin typeface="Times New Roman"/>
                <a:cs typeface="Times New Roman"/>
              </a:rPr>
              <a:t>если</a:t>
            </a:r>
            <a:r>
              <a:rPr sz="1400" spc="15">
                <a:latin typeface="Times New Roman"/>
                <a:cs typeface="Times New Roman"/>
              </a:rPr>
              <a:t> </a:t>
            </a:r>
            <a:r>
              <a:rPr sz="1400" smtClean="0">
                <a:latin typeface="Times New Roman"/>
                <a:cs typeface="Times New Roman"/>
              </a:rPr>
              <a:t>п</a:t>
            </a:r>
            <a:r>
              <a:rPr lang="ru-RU" sz="1400" dirty="0" err="1" smtClean="0">
                <a:latin typeface="Times New Roman"/>
                <a:cs typeface="Times New Roman"/>
              </a:rPr>
              <a:t>ланируемые</a:t>
            </a:r>
            <a:r>
              <a:rPr lang="ru-RU" sz="1400" dirty="0" smtClean="0">
                <a:latin typeface="Times New Roman"/>
                <a:cs typeface="Times New Roman"/>
              </a:rPr>
              <a:t> </a:t>
            </a:r>
            <a:r>
              <a:rPr sz="1400" smtClean="0">
                <a:latin typeface="Times New Roman"/>
                <a:cs typeface="Times New Roman"/>
              </a:rPr>
              <a:t> </a:t>
            </a:r>
            <a:r>
              <a:rPr sz="1400" spc="-335" smtClean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расходы </a:t>
            </a:r>
            <a:r>
              <a:rPr sz="1400" dirty="0">
                <a:latin typeface="Times New Roman"/>
                <a:cs typeface="Times New Roman"/>
              </a:rPr>
              <a:t>по </a:t>
            </a:r>
            <a:r>
              <a:rPr sz="1400" spc="-15" dirty="0">
                <a:latin typeface="Times New Roman"/>
                <a:cs typeface="Times New Roman"/>
              </a:rPr>
              <a:t>командировке </a:t>
            </a:r>
            <a:r>
              <a:rPr sz="1400" spc="-10" dirty="0">
                <a:latin typeface="Times New Roman"/>
                <a:cs typeface="Times New Roman"/>
              </a:rPr>
              <a:t>отличаются </a:t>
            </a:r>
            <a:r>
              <a:rPr sz="1400" spc="-10">
                <a:latin typeface="Times New Roman"/>
                <a:cs typeface="Times New Roman"/>
              </a:rPr>
              <a:t>от </a:t>
            </a:r>
            <a:r>
              <a:rPr sz="1400" smtClean="0">
                <a:latin typeface="Times New Roman"/>
                <a:cs typeface="Times New Roman"/>
              </a:rPr>
              <a:t>устан</a:t>
            </a:r>
            <a:r>
              <a:rPr lang="ru-RU" sz="1400" dirty="0" err="1" smtClean="0">
                <a:latin typeface="Times New Roman"/>
                <a:cs typeface="Times New Roman"/>
              </a:rPr>
              <a:t>овленного</a:t>
            </a:r>
            <a:r>
              <a:rPr lang="ru-RU" sz="1400" dirty="0" smtClean="0">
                <a:latin typeface="Times New Roman"/>
                <a:cs typeface="Times New Roman"/>
              </a:rPr>
              <a:t> в</a:t>
            </a:r>
            <a:r>
              <a:rPr sz="1400" smtClean="0">
                <a:latin typeface="Times New Roman"/>
                <a:cs typeface="Times New Roman"/>
              </a:rPr>
              <a:t> </a:t>
            </a:r>
            <a:r>
              <a:rPr sz="1400" spc="5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соответствии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>
                <a:latin typeface="Times New Roman"/>
                <a:cs typeface="Times New Roman"/>
              </a:rPr>
              <a:t>с</a:t>
            </a:r>
            <a:r>
              <a:rPr sz="1400" spc="310">
                <a:latin typeface="Times New Roman"/>
                <a:cs typeface="Times New Roman"/>
              </a:rPr>
              <a:t> </a:t>
            </a:r>
            <a:r>
              <a:rPr sz="1400" spc="-50" smtClean="0">
                <a:latin typeface="Times New Roman"/>
                <a:cs typeface="Times New Roman"/>
              </a:rPr>
              <a:t>законода</a:t>
            </a:r>
            <a:r>
              <a:rPr lang="ru-RU" sz="1400" spc="-50" dirty="0" err="1" smtClean="0">
                <a:latin typeface="Times New Roman"/>
                <a:cs typeface="Times New Roman"/>
              </a:rPr>
              <a:t>тельством</a:t>
            </a:r>
            <a:r>
              <a:rPr lang="ru-RU" sz="1400" spc="-50" dirty="0" smtClean="0">
                <a:latin typeface="Times New Roman"/>
                <a:cs typeface="Times New Roman"/>
              </a:rPr>
              <a:t> РФ норматива расхода на командировку, предусмотренного для данной категории подотчетных лиц, и возмещаемых при условии, что они произведены с разрешения или ведома работодателя (представителя нанимателя) или уполномоченного им  лица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00800" y="2209800"/>
            <a:ext cx="1781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Отмена рейса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396869" y="1340789"/>
            <a:ext cx="5747385" cy="779780"/>
            <a:chOff x="3396869" y="1340789"/>
            <a:chExt cx="5747385" cy="779780"/>
          </a:xfrm>
        </p:grpSpPr>
        <p:sp>
          <p:nvSpPr>
            <p:cNvPr id="4" name="object 4"/>
            <p:cNvSpPr/>
            <p:nvPr/>
          </p:nvSpPr>
          <p:spPr>
            <a:xfrm>
              <a:off x="5344541" y="1340789"/>
              <a:ext cx="3799840" cy="401320"/>
            </a:xfrm>
            <a:custGeom>
              <a:avLst/>
              <a:gdLst/>
              <a:ahLst/>
              <a:cxnLst/>
              <a:rect l="l" t="t" r="r" b="b"/>
              <a:pathLst>
                <a:path w="3799840" h="401319">
                  <a:moveTo>
                    <a:pt x="84670" y="0"/>
                  </a:moveTo>
                  <a:lnTo>
                    <a:pt x="0" y="0"/>
                  </a:lnTo>
                  <a:lnTo>
                    <a:pt x="0" y="208356"/>
                  </a:lnTo>
                  <a:lnTo>
                    <a:pt x="0" y="400761"/>
                  </a:lnTo>
                  <a:lnTo>
                    <a:pt x="84670" y="400761"/>
                  </a:lnTo>
                  <a:lnTo>
                    <a:pt x="84670" y="208356"/>
                  </a:lnTo>
                  <a:lnTo>
                    <a:pt x="84670" y="0"/>
                  </a:lnTo>
                  <a:close/>
                </a:path>
                <a:path w="3799840" h="401319">
                  <a:moveTo>
                    <a:pt x="253961" y="0"/>
                  </a:moveTo>
                  <a:lnTo>
                    <a:pt x="169379" y="0"/>
                  </a:lnTo>
                  <a:lnTo>
                    <a:pt x="84709" y="0"/>
                  </a:lnTo>
                  <a:lnTo>
                    <a:pt x="84709" y="208356"/>
                  </a:lnTo>
                  <a:lnTo>
                    <a:pt x="84709" y="400761"/>
                  </a:lnTo>
                  <a:lnTo>
                    <a:pt x="169291" y="400761"/>
                  </a:lnTo>
                  <a:lnTo>
                    <a:pt x="253961" y="400761"/>
                  </a:lnTo>
                  <a:lnTo>
                    <a:pt x="253961" y="208356"/>
                  </a:lnTo>
                  <a:lnTo>
                    <a:pt x="253961" y="0"/>
                  </a:lnTo>
                  <a:close/>
                </a:path>
                <a:path w="3799840" h="401319">
                  <a:moveTo>
                    <a:pt x="338670" y="0"/>
                  </a:moveTo>
                  <a:lnTo>
                    <a:pt x="254000" y="0"/>
                  </a:lnTo>
                  <a:lnTo>
                    <a:pt x="254000" y="208356"/>
                  </a:lnTo>
                  <a:lnTo>
                    <a:pt x="254000" y="400761"/>
                  </a:lnTo>
                  <a:lnTo>
                    <a:pt x="338670" y="400761"/>
                  </a:lnTo>
                  <a:lnTo>
                    <a:pt x="338670" y="208356"/>
                  </a:lnTo>
                  <a:lnTo>
                    <a:pt x="338670" y="0"/>
                  </a:lnTo>
                  <a:close/>
                </a:path>
                <a:path w="3799840" h="401319">
                  <a:moveTo>
                    <a:pt x="423379" y="0"/>
                  </a:moveTo>
                  <a:lnTo>
                    <a:pt x="338709" y="0"/>
                  </a:lnTo>
                  <a:lnTo>
                    <a:pt x="338709" y="208356"/>
                  </a:lnTo>
                  <a:lnTo>
                    <a:pt x="338709" y="400761"/>
                  </a:lnTo>
                  <a:lnTo>
                    <a:pt x="423379" y="400761"/>
                  </a:lnTo>
                  <a:lnTo>
                    <a:pt x="423379" y="208356"/>
                  </a:lnTo>
                  <a:lnTo>
                    <a:pt x="423379" y="0"/>
                  </a:lnTo>
                  <a:close/>
                </a:path>
                <a:path w="3799840" h="401319">
                  <a:moveTo>
                    <a:pt x="508088" y="0"/>
                  </a:moveTo>
                  <a:lnTo>
                    <a:pt x="423418" y="0"/>
                  </a:lnTo>
                  <a:lnTo>
                    <a:pt x="423418" y="208356"/>
                  </a:lnTo>
                  <a:lnTo>
                    <a:pt x="423418" y="400761"/>
                  </a:lnTo>
                  <a:lnTo>
                    <a:pt x="508088" y="400761"/>
                  </a:lnTo>
                  <a:lnTo>
                    <a:pt x="508088" y="208356"/>
                  </a:lnTo>
                  <a:lnTo>
                    <a:pt x="508088" y="0"/>
                  </a:lnTo>
                  <a:close/>
                </a:path>
                <a:path w="3799840" h="401319">
                  <a:moveTo>
                    <a:pt x="677379" y="0"/>
                  </a:moveTo>
                  <a:lnTo>
                    <a:pt x="592797" y="0"/>
                  </a:lnTo>
                  <a:lnTo>
                    <a:pt x="508127" y="0"/>
                  </a:lnTo>
                  <a:lnTo>
                    <a:pt x="508127" y="208356"/>
                  </a:lnTo>
                  <a:lnTo>
                    <a:pt x="508127" y="400761"/>
                  </a:lnTo>
                  <a:lnTo>
                    <a:pt x="592709" y="400761"/>
                  </a:lnTo>
                  <a:lnTo>
                    <a:pt x="677379" y="400761"/>
                  </a:lnTo>
                  <a:lnTo>
                    <a:pt x="677379" y="208356"/>
                  </a:lnTo>
                  <a:lnTo>
                    <a:pt x="677379" y="0"/>
                  </a:lnTo>
                  <a:close/>
                </a:path>
                <a:path w="3799840" h="401319">
                  <a:moveTo>
                    <a:pt x="762088" y="0"/>
                  </a:moveTo>
                  <a:lnTo>
                    <a:pt x="677418" y="0"/>
                  </a:lnTo>
                  <a:lnTo>
                    <a:pt x="677418" y="208356"/>
                  </a:lnTo>
                  <a:lnTo>
                    <a:pt x="677418" y="400761"/>
                  </a:lnTo>
                  <a:lnTo>
                    <a:pt x="762088" y="400761"/>
                  </a:lnTo>
                  <a:lnTo>
                    <a:pt x="762088" y="208356"/>
                  </a:lnTo>
                  <a:lnTo>
                    <a:pt x="762088" y="0"/>
                  </a:lnTo>
                  <a:close/>
                </a:path>
                <a:path w="3799840" h="401319">
                  <a:moveTo>
                    <a:pt x="846797" y="0"/>
                  </a:moveTo>
                  <a:lnTo>
                    <a:pt x="762127" y="0"/>
                  </a:lnTo>
                  <a:lnTo>
                    <a:pt x="762127" y="208356"/>
                  </a:lnTo>
                  <a:lnTo>
                    <a:pt x="762127" y="400761"/>
                  </a:lnTo>
                  <a:lnTo>
                    <a:pt x="846797" y="400761"/>
                  </a:lnTo>
                  <a:lnTo>
                    <a:pt x="846797" y="208356"/>
                  </a:lnTo>
                  <a:lnTo>
                    <a:pt x="846797" y="0"/>
                  </a:lnTo>
                  <a:close/>
                </a:path>
                <a:path w="3799840" h="401319">
                  <a:moveTo>
                    <a:pt x="1016088" y="0"/>
                  </a:moveTo>
                  <a:lnTo>
                    <a:pt x="931506" y="0"/>
                  </a:lnTo>
                  <a:lnTo>
                    <a:pt x="846836" y="0"/>
                  </a:lnTo>
                  <a:lnTo>
                    <a:pt x="846836" y="208356"/>
                  </a:lnTo>
                  <a:lnTo>
                    <a:pt x="846836" y="400761"/>
                  </a:lnTo>
                  <a:lnTo>
                    <a:pt x="931418" y="400761"/>
                  </a:lnTo>
                  <a:lnTo>
                    <a:pt x="1016088" y="400761"/>
                  </a:lnTo>
                  <a:lnTo>
                    <a:pt x="1016088" y="208356"/>
                  </a:lnTo>
                  <a:lnTo>
                    <a:pt x="1016088" y="0"/>
                  </a:lnTo>
                  <a:close/>
                </a:path>
                <a:path w="3799840" h="401319">
                  <a:moveTo>
                    <a:pt x="1100797" y="0"/>
                  </a:moveTo>
                  <a:lnTo>
                    <a:pt x="1016127" y="0"/>
                  </a:lnTo>
                  <a:lnTo>
                    <a:pt x="1016127" y="208356"/>
                  </a:lnTo>
                  <a:lnTo>
                    <a:pt x="1016127" y="400761"/>
                  </a:lnTo>
                  <a:lnTo>
                    <a:pt x="1100797" y="400761"/>
                  </a:lnTo>
                  <a:lnTo>
                    <a:pt x="1100797" y="208356"/>
                  </a:lnTo>
                  <a:lnTo>
                    <a:pt x="1100797" y="0"/>
                  </a:lnTo>
                  <a:close/>
                </a:path>
                <a:path w="3799840" h="401319">
                  <a:moveTo>
                    <a:pt x="1185506" y="0"/>
                  </a:moveTo>
                  <a:lnTo>
                    <a:pt x="1100836" y="0"/>
                  </a:lnTo>
                  <a:lnTo>
                    <a:pt x="1100836" y="208356"/>
                  </a:lnTo>
                  <a:lnTo>
                    <a:pt x="1100836" y="400761"/>
                  </a:lnTo>
                  <a:lnTo>
                    <a:pt x="1185506" y="400761"/>
                  </a:lnTo>
                  <a:lnTo>
                    <a:pt x="1185506" y="208356"/>
                  </a:lnTo>
                  <a:lnTo>
                    <a:pt x="1185506" y="0"/>
                  </a:lnTo>
                  <a:close/>
                </a:path>
                <a:path w="3799840" h="401319">
                  <a:moveTo>
                    <a:pt x="1270215" y="0"/>
                  </a:moveTo>
                  <a:lnTo>
                    <a:pt x="1185532" y="0"/>
                  </a:lnTo>
                  <a:lnTo>
                    <a:pt x="1185532" y="208356"/>
                  </a:lnTo>
                  <a:lnTo>
                    <a:pt x="1185532" y="400761"/>
                  </a:lnTo>
                  <a:lnTo>
                    <a:pt x="1270215" y="400761"/>
                  </a:lnTo>
                  <a:lnTo>
                    <a:pt x="1270215" y="208356"/>
                  </a:lnTo>
                  <a:lnTo>
                    <a:pt x="1270215" y="0"/>
                  </a:lnTo>
                  <a:close/>
                </a:path>
                <a:path w="3799840" h="401319">
                  <a:moveTo>
                    <a:pt x="1439506" y="0"/>
                  </a:moveTo>
                  <a:lnTo>
                    <a:pt x="1354924" y="0"/>
                  </a:lnTo>
                  <a:lnTo>
                    <a:pt x="1270254" y="0"/>
                  </a:lnTo>
                  <a:lnTo>
                    <a:pt x="1270254" y="208356"/>
                  </a:lnTo>
                  <a:lnTo>
                    <a:pt x="1270254" y="400761"/>
                  </a:lnTo>
                  <a:lnTo>
                    <a:pt x="1354836" y="400761"/>
                  </a:lnTo>
                  <a:lnTo>
                    <a:pt x="1439506" y="400761"/>
                  </a:lnTo>
                  <a:lnTo>
                    <a:pt x="1439506" y="208356"/>
                  </a:lnTo>
                  <a:lnTo>
                    <a:pt x="1439506" y="0"/>
                  </a:lnTo>
                  <a:close/>
                </a:path>
                <a:path w="3799840" h="401319">
                  <a:moveTo>
                    <a:pt x="1524215" y="0"/>
                  </a:moveTo>
                  <a:lnTo>
                    <a:pt x="1439545" y="0"/>
                  </a:lnTo>
                  <a:lnTo>
                    <a:pt x="1439545" y="208356"/>
                  </a:lnTo>
                  <a:lnTo>
                    <a:pt x="1439545" y="400761"/>
                  </a:lnTo>
                  <a:lnTo>
                    <a:pt x="1524215" y="400761"/>
                  </a:lnTo>
                  <a:lnTo>
                    <a:pt x="1524215" y="208356"/>
                  </a:lnTo>
                  <a:lnTo>
                    <a:pt x="1524215" y="0"/>
                  </a:lnTo>
                  <a:close/>
                </a:path>
                <a:path w="3799840" h="401319">
                  <a:moveTo>
                    <a:pt x="1608924" y="0"/>
                  </a:moveTo>
                  <a:lnTo>
                    <a:pt x="1524254" y="0"/>
                  </a:lnTo>
                  <a:lnTo>
                    <a:pt x="1524254" y="208356"/>
                  </a:lnTo>
                  <a:lnTo>
                    <a:pt x="1524254" y="400761"/>
                  </a:lnTo>
                  <a:lnTo>
                    <a:pt x="1608924" y="400761"/>
                  </a:lnTo>
                  <a:lnTo>
                    <a:pt x="1608924" y="208356"/>
                  </a:lnTo>
                  <a:lnTo>
                    <a:pt x="1608924" y="0"/>
                  </a:lnTo>
                  <a:close/>
                </a:path>
                <a:path w="3799840" h="401319">
                  <a:moveTo>
                    <a:pt x="1778215" y="0"/>
                  </a:moveTo>
                  <a:lnTo>
                    <a:pt x="1693633" y="0"/>
                  </a:lnTo>
                  <a:lnTo>
                    <a:pt x="1608963" y="0"/>
                  </a:lnTo>
                  <a:lnTo>
                    <a:pt x="1608963" y="208356"/>
                  </a:lnTo>
                  <a:lnTo>
                    <a:pt x="1608963" y="400761"/>
                  </a:lnTo>
                  <a:lnTo>
                    <a:pt x="1693545" y="400761"/>
                  </a:lnTo>
                  <a:lnTo>
                    <a:pt x="1778215" y="400761"/>
                  </a:lnTo>
                  <a:lnTo>
                    <a:pt x="1778215" y="208356"/>
                  </a:lnTo>
                  <a:lnTo>
                    <a:pt x="1778215" y="0"/>
                  </a:lnTo>
                  <a:close/>
                </a:path>
                <a:path w="3799840" h="401319">
                  <a:moveTo>
                    <a:pt x="1862924" y="0"/>
                  </a:moveTo>
                  <a:lnTo>
                    <a:pt x="1778254" y="0"/>
                  </a:lnTo>
                  <a:lnTo>
                    <a:pt x="1778254" y="208356"/>
                  </a:lnTo>
                  <a:lnTo>
                    <a:pt x="1778254" y="400761"/>
                  </a:lnTo>
                  <a:lnTo>
                    <a:pt x="1862924" y="400761"/>
                  </a:lnTo>
                  <a:lnTo>
                    <a:pt x="1862924" y="208356"/>
                  </a:lnTo>
                  <a:lnTo>
                    <a:pt x="1862924" y="0"/>
                  </a:lnTo>
                  <a:close/>
                </a:path>
                <a:path w="3799840" h="401319">
                  <a:moveTo>
                    <a:pt x="1947633" y="0"/>
                  </a:moveTo>
                  <a:lnTo>
                    <a:pt x="1862963" y="0"/>
                  </a:lnTo>
                  <a:lnTo>
                    <a:pt x="1862963" y="208356"/>
                  </a:lnTo>
                  <a:lnTo>
                    <a:pt x="1862963" y="400761"/>
                  </a:lnTo>
                  <a:lnTo>
                    <a:pt x="1947633" y="400761"/>
                  </a:lnTo>
                  <a:lnTo>
                    <a:pt x="1947633" y="208356"/>
                  </a:lnTo>
                  <a:lnTo>
                    <a:pt x="1947633" y="0"/>
                  </a:lnTo>
                  <a:close/>
                </a:path>
                <a:path w="3799840" h="401319">
                  <a:moveTo>
                    <a:pt x="2032342" y="0"/>
                  </a:moveTo>
                  <a:lnTo>
                    <a:pt x="1947672" y="0"/>
                  </a:lnTo>
                  <a:lnTo>
                    <a:pt x="1947672" y="208356"/>
                  </a:lnTo>
                  <a:lnTo>
                    <a:pt x="1947672" y="400761"/>
                  </a:lnTo>
                  <a:lnTo>
                    <a:pt x="2032342" y="400761"/>
                  </a:lnTo>
                  <a:lnTo>
                    <a:pt x="2032342" y="208356"/>
                  </a:lnTo>
                  <a:lnTo>
                    <a:pt x="2032342" y="0"/>
                  </a:lnTo>
                  <a:close/>
                </a:path>
                <a:path w="3799840" h="401319">
                  <a:moveTo>
                    <a:pt x="2201634" y="0"/>
                  </a:moveTo>
                  <a:lnTo>
                    <a:pt x="2117052" y="0"/>
                  </a:lnTo>
                  <a:lnTo>
                    <a:pt x="2032381" y="0"/>
                  </a:lnTo>
                  <a:lnTo>
                    <a:pt x="2032381" y="208356"/>
                  </a:lnTo>
                  <a:lnTo>
                    <a:pt x="2032381" y="400761"/>
                  </a:lnTo>
                  <a:lnTo>
                    <a:pt x="2116963" y="400761"/>
                  </a:lnTo>
                  <a:lnTo>
                    <a:pt x="2201634" y="400761"/>
                  </a:lnTo>
                  <a:lnTo>
                    <a:pt x="2201634" y="208356"/>
                  </a:lnTo>
                  <a:lnTo>
                    <a:pt x="2201634" y="0"/>
                  </a:lnTo>
                  <a:close/>
                </a:path>
                <a:path w="3799840" h="401319">
                  <a:moveTo>
                    <a:pt x="2286343" y="0"/>
                  </a:moveTo>
                  <a:lnTo>
                    <a:pt x="2201672" y="0"/>
                  </a:lnTo>
                  <a:lnTo>
                    <a:pt x="2201672" y="208356"/>
                  </a:lnTo>
                  <a:lnTo>
                    <a:pt x="2286343" y="208356"/>
                  </a:lnTo>
                  <a:lnTo>
                    <a:pt x="2286343" y="0"/>
                  </a:lnTo>
                  <a:close/>
                </a:path>
                <a:path w="3799840" h="401319">
                  <a:moveTo>
                    <a:pt x="2371052" y="0"/>
                  </a:moveTo>
                  <a:lnTo>
                    <a:pt x="2286381" y="0"/>
                  </a:lnTo>
                  <a:lnTo>
                    <a:pt x="2286381" y="208356"/>
                  </a:lnTo>
                  <a:lnTo>
                    <a:pt x="2371052" y="208356"/>
                  </a:lnTo>
                  <a:lnTo>
                    <a:pt x="2371052" y="0"/>
                  </a:lnTo>
                  <a:close/>
                </a:path>
                <a:path w="3799840" h="401319">
                  <a:moveTo>
                    <a:pt x="2540343" y="0"/>
                  </a:moveTo>
                  <a:lnTo>
                    <a:pt x="2455761" y="0"/>
                  </a:lnTo>
                  <a:lnTo>
                    <a:pt x="2371090" y="0"/>
                  </a:lnTo>
                  <a:lnTo>
                    <a:pt x="2371090" y="208356"/>
                  </a:lnTo>
                  <a:lnTo>
                    <a:pt x="2455672" y="208356"/>
                  </a:lnTo>
                  <a:lnTo>
                    <a:pt x="2540343" y="208356"/>
                  </a:lnTo>
                  <a:lnTo>
                    <a:pt x="2540343" y="0"/>
                  </a:lnTo>
                  <a:close/>
                </a:path>
                <a:path w="3799840" h="401319">
                  <a:moveTo>
                    <a:pt x="2625052" y="0"/>
                  </a:moveTo>
                  <a:lnTo>
                    <a:pt x="2540381" y="0"/>
                  </a:lnTo>
                  <a:lnTo>
                    <a:pt x="2540381" y="208356"/>
                  </a:lnTo>
                  <a:lnTo>
                    <a:pt x="2625052" y="208356"/>
                  </a:lnTo>
                  <a:lnTo>
                    <a:pt x="2625052" y="0"/>
                  </a:lnTo>
                  <a:close/>
                </a:path>
                <a:path w="3799840" h="401319">
                  <a:moveTo>
                    <a:pt x="2709761" y="0"/>
                  </a:moveTo>
                  <a:lnTo>
                    <a:pt x="2625090" y="0"/>
                  </a:lnTo>
                  <a:lnTo>
                    <a:pt x="2625090" y="208356"/>
                  </a:lnTo>
                  <a:lnTo>
                    <a:pt x="2709761" y="208356"/>
                  </a:lnTo>
                  <a:lnTo>
                    <a:pt x="2709761" y="0"/>
                  </a:lnTo>
                  <a:close/>
                </a:path>
                <a:path w="3799840" h="401319">
                  <a:moveTo>
                    <a:pt x="2794470" y="0"/>
                  </a:moveTo>
                  <a:lnTo>
                    <a:pt x="2709799" y="0"/>
                  </a:lnTo>
                  <a:lnTo>
                    <a:pt x="2709799" y="208356"/>
                  </a:lnTo>
                  <a:lnTo>
                    <a:pt x="2794470" y="208356"/>
                  </a:lnTo>
                  <a:lnTo>
                    <a:pt x="2794470" y="0"/>
                  </a:lnTo>
                  <a:close/>
                </a:path>
                <a:path w="3799840" h="401319">
                  <a:moveTo>
                    <a:pt x="2963761" y="0"/>
                  </a:moveTo>
                  <a:lnTo>
                    <a:pt x="2879179" y="0"/>
                  </a:lnTo>
                  <a:lnTo>
                    <a:pt x="2794508" y="0"/>
                  </a:lnTo>
                  <a:lnTo>
                    <a:pt x="2794508" y="208356"/>
                  </a:lnTo>
                  <a:lnTo>
                    <a:pt x="2879090" y="208356"/>
                  </a:lnTo>
                  <a:lnTo>
                    <a:pt x="2963761" y="208356"/>
                  </a:lnTo>
                  <a:lnTo>
                    <a:pt x="2963761" y="0"/>
                  </a:lnTo>
                  <a:close/>
                </a:path>
                <a:path w="3799840" h="401319">
                  <a:moveTo>
                    <a:pt x="3048470" y="0"/>
                  </a:moveTo>
                  <a:lnTo>
                    <a:pt x="2963799" y="0"/>
                  </a:lnTo>
                  <a:lnTo>
                    <a:pt x="2963799" y="208356"/>
                  </a:lnTo>
                  <a:lnTo>
                    <a:pt x="3048470" y="208356"/>
                  </a:lnTo>
                  <a:lnTo>
                    <a:pt x="3048470" y="0"/>
                  </a:lnTo>
                  <a:close/>
                </a:path>
                <a:path w="3799840" h="401319">
                  <a:moveTo>
                    <a:pt x="3133179" y="0"/>
                  </a:moveTo>
                  <a:lnTo>
                    <a:pt x="3048508" y="0"/>
                  </a:lnTo>
                  <a:lnTo>
                    <a:pt x="3048508" y="208356"/>
                  </a:lnTo>
                  <a:lnTo>
                    <a:pt x="3133179" y="208356"/>
                  </a:lnTo>
                  <a:lnTo>
                    <a:pt x="3133179" y="0"/>
                  </a:lnTo>
                  <a:close/>
                </a:path>
                <a:path w="3799840" h="401319">
                  <a:moveTo>
                    <a:pt x="3302470" y="0"/>
                  </a:moveTo>
                  <a:lnTo>
                    <a:pt x="3217888" y="0"/>
                  </a:lnTo>
                  <a:lnTo>
                    <a:pt x="3133217" y="0"/>
                  </a:lnTo>
                  <a:lnTo>
                    <a:pt x="3133217" y="208356"/>
                  </a:lnTo>
                  <a:lnTo>
                    <a:pt x="3217799" y="208356"/>
                  </a:lnTo>
                  <a:lnTo>
                    <a:pt x="3302470" y="208356"/>
                  </a:lnTo>
                  <a:lnTo>
                    <a:pt x="3302470" y="0"/>
                  </a:lnTo>
                  <a:close/>
                </a:path>
                <a:path w="3799840" h="401319">
                  <a:moveTo>
                    <a:pt x="3387179" y="0"/>
                  </a:moveTo>
                  <a:lnTo>
                    <a:pt x="3302508" y="0"/>
                  </a:lnTo>
                  <a:lnTo>
                    <a:pt x="3302508" y="208356"/>
                  </a:lnTo>
                  <a:lnTo>
                    <a:pt x="3387179" y="208356"/>
                  </a:lnTo>
                  <a:lnTo>
                    <a:pt x="3387179" y="0"/>
                  </a:lnTo>
                  <a:close/>
                </a:path>
                <a:path w="3799840" h="401319">
                  <a:moveTo>
                    <a:pt x="3471888" y="0"/>
                  </a:moveTo>
                  <a:lnTo>
                    <a:pt x="3387217" y="0"/>
                  </a:lnTo>
                  <a:lnTo>
                    <a:pt x="3387217" y="208356"/>
                  </a:lnTo>
                  <a:lnTo>
                    <a:pt x="3471888" y="208356"/>
                  </a:lnTo>
                  <a:lnTo>
                    <a:pt x="3471888" y="0"/>
                  </a:lnTo>
                  <a:close/>
                </a:path>
                <a:path w="3799840" h="401319">
                  <a:moveTo>
                    <a:pt x="3556597" y="0"/>
                  </a:moveTo>
                  <a:lnTo>
                    <a:pt x="3471926" y="0"/>
                  </a:lnTo>
                  <a:lnTo>
                    <a:pt x="3471926" y="208356"/>
                  </a:lnTo>
                  <a:lnTo>
                    <a:pt x="3556597" y="208356"/>
                  </a:lnTo>
                  <a:lnTo>
                    <a:pt x="3556597" y="0"/>
                  </a:lnTo>
                  <a:close/>
                </a:path>
                <a:path w="3799840" h="401319">
                  <a:moveTo>
                    <a:pt x="3725888" y="0"/>
                  </a:moveTo>
                  <a:lnTo>
                    <a:pt x="3641306" y="0"/>
                  </a:lnTo>
                  <a:lnTo>
                    <a:pt x="3556635" y="0"/>
                  </a:lnTo>
                  <a:lnTo>
                    <a:pt x="3556635" y="208356"/>
                  </a:lnTo>
                  <a:lnTo>
                    <a:pt x="3641217" y="208356"/>
                  </a:lnTo>
                  <a:lnTo>
                    <a:pt x="3725888" y="208356"/>
                  </a:lnTo>
                  <a:lnTo>
                    <a:pt x="3725888" y="0"/>
                  </a:lnTo>
                  <a:close/>
                </a:path>
                <a:path w="3799840" h="401319">
                  <a:moveTo>
                    <a:pt x="3799459" y="0"/>
                  </a:moveTo>
                  <a:lnTo>
                    <a:pt x="3725926" y="0"/>
                  </a:lnTo>
                  <a:lnTo>
                    <a:pt x="3725926" y="208356"/>
                  </a:lnTo>
                  <a:lnTo>
                    <a:pt x="3799459" y="208356"/>
                  </a:lnTo>
                  <a:lnTo>
                    <a:pt x="37994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6869" y="1549145"/>
              <a:ext cx="5747385" cy="571500"/>
            </a:xfrm>
            <a:custGeom>
              <a:avLst/>
              <a:gdLst/>
              <a:ahLst/>
              <a:cxnLst/>
              <a:rect l="l" t="t" r="r" b="b"/>
              <a:pathLst>
                <a:path w="5747384" h="571500">
                  <a:moveTo>
                    <a:pt x="3048470" y="192417"/>
                  </a:moveTo>
                  <a:lnTo>
                    <a:pt x="2963799" y="192417"/>
                  </a:lnTo>
                  <a:lnTo>
                    <a:pt x="0" y="192417"/>
                  </a:lnTo>
                  <a:lnTo>
                    <a:pt x="0" y="571246"/>
                  </a:lnTo>
                  <a:lnTo>
                    <a:pt x="2963799" y="571246"/>
                  </a:lnTo>
                  <a:lnTo>
                    <a:pt x="3048470" y="571246"/>
                  </a:lnTo>
                  <a:lnTo>
                    <a:pt x="3048470" y="192417"/>
                  </a:lnTo>
                  <a:close/>
                </a:path>
                <a:path w="5747384" h="571500">
                  <a:moveTo>
                    <a:pt x="3133179" y="192417"/>
                  </a:moveTo>
                  <a:lnTo>
                    <a:pt x="3048508" y="192417"/>
                  </a:lnTo>
                  <a:lnTo>
                    <a:pt x="3048508" y="571246"/>
                  </a:lnTo>
                  <a:lnTo>
                    <a:pt x="3133179" y="571246"/>
                  </a:lnTo>
                  <a:lnTo>
                    <a:pt x="3133179" y="192417"/>
                  </a:lnTo>
                  <a:close/>
                </a:path>
                <a:path w="5747384" h="571500">
                  <a:moveTo>
                    <a:pt x="3217888" y="192417"/>
                  </a:moveTo>
                  <a:lnTo>
                    <a:pt x="3133204" y="192417"/>
                  </a:lnTo>
                  <a:lnTo>
                    <a:pt x="3133204" y="571246"/>
                  </a:lnTo>
                  <a:lnTo>
                    <a:pt x="3217888" y="571246"/>
                  </a:lnTo>
                  <a:lnTo>
                    <a:pt x="3217888" y="192417"/>
                  </a:lnTo>
                  <a:close/>
                </a:path>
                <a:path w="5747384" h="571500">
                  <a:moveTo>
                    <a:pt x="3387179" y="192417"/>
                  </a:moveTo>
                  <a:lnTo>
                    <a:pt x="3302597" y="192417"/>
                  </a:lnTo>
                  <a:lnTo>
                    <a:pt x="3217926" y="192417"/>
                  </a:lnTo>
                  <a:lnTo>
                    <a:pt x="3217926" y="571246"/>
                  </a:lnTo>
                  <a:lnTo>
                    <a:pt x="3302508" y="571246"/>
                  </a:lnTo>
                  <a:lnTo>
                    <a:pt x="3387179" y="571246"/>
                  </a:lnTo>
                  <a:lnTo>
                    <a:pt x="3387179" y="192417"/>
                  </a:lnTo>
                  <a:close/>
                </a:path>
                <a:path w="5747384" h="571500">
                  <a:moveTo>
                    <a:pt x="3471888" y="192417"/>
                  </a:moveTo>
                  <a:lnTo>
                    <a:pt x="3387217" y="192417"/>
                  </a:lnTo>
                  <a:lnTo>
                    <a:pt x="3387217" y="571246"/>
                  </a:lnTo>
                  <a:lnTo>
                    <a:pt x="3471888" y="571246"/>
                  </a:lnTo>
                  <a:lnTo>
                    <a:pt x="3471888" y="192417"/>
                  </a:lnTo>
                  <a:close/>
                </a:path>
                <a:path w="5747384" h="571500">
                  <a:moveTo>
                    <a:pt x="3556597" y="192417"/>
                  </a:moveTo>
                  <a:lnTo>
                    <a:pt x="3471926" y="192417"/>
                  </a:lnTo>
                  <a:lnTo>
                    <a:pt x="3471926" y="571246"/>
                  </a:lnTo>
                  <a:lnTo>
                    <a:pt x="3556597" y="571246"/>
                  </a:lnTo>
                  <a:lnTo>
                    <a:pt x="3556597" y="192417"/>
                  </a:lnTo>
                  <a:close/>
                </a:path>
                <a:path w="5747384" h="571500">
                  <a:moveTo>
                    <a:pt x="3725888" y="192417"/>
                  </a:moveTo>
                  <a:lnTo>
                    <a:pt x="3641306" y="192417"/>
                  </a:lnTo>
                  <a:lnTo>
                    <a:pt x="3556635" y="192417"/>
                  </a:lnTo>
                  <a:lnTo>
                    <a:pt x="3556635" y="571246"/>
                  </a:lnTo>
                  <a:lnTo>
                    <a:pt x="3641217" y="571246"/>
                  </a:lnTo>
                  <a:lnTo>
                    <a:pt x="3725888" y="571246"/>
                  </a:lnTo>
                  <a:lnTo>
                    <a:pt x="3725888" y="192417"/>
                  </a:lnTo>
                  <a:close/>
                </a:path>
                <a:path w="5747384" h="571500">
                  <a:moveTo>
                    <a:pt x="3810597" y="192417"/>
                  </a:moveTo>
                  <a:lnTo>
                    <a:pt x="3725926" y="192417"/>
                  </a:lnTo>
                  <a:lnTo>
                    <a:pt x="3725926" y="571246"/>
                  </a:lnTo>
                  <a:lnTo>
                    <a:pt x="3810597" y="571246"/>
                  </a:lnTo>
                  <a:lnTo>
                    <a:pt x="3810597" y="192417"/>
                  </a:lnTo>
                  <a:close/>
                </a:path>
                <a:path w="5747384" h="571500">
                  <a:moveTo>
                    <a:pt x="3895306" y="192417"/>
                  </a:moveTo>
                  <a:lnTo>
                    <a:pt x="3810635" y="192417"/>
                  </a:lnTo>
                  <a:lnTo>
                    <a:pt x="3810635" y="571246"/>
                  </a:lnTo>
                  <a:lnTo>
                    <a:pt x="3895306" y="571246"/>
                  </a:lnTo>
                  <a:lnTo>
                    <a:pt x="3895306" y="192417"/>
                  </a:lnTo>
                  <a:close/>
                </a:path>
                <a:path w="5747384" h="571500">
                  <a:moveTo>
                    <a:pt x="3980015" y="192417"/>
                  </a:moveTo>
                  <a:lnTo>
                    <a:pt x="3895344" y="192417"/>
                  </a:lnTo>
                  <a:lnTo>
                    <a:pt x="3895344" y="571246"/>
                  </a:lnTo>
                  <a:lnTo>
                    <a:pt x="3980015" y="571246"/>
                  </a:lnTo>
                  <a:lnTo>
                    <a:pt x="3980015" y="192417"/>
                  </a:lnTo>
                  <a:close/>
                </a:path>
                <a:path w="5747384" h="571500">
                  <a:moveTo>
                    <a:pt x="4149306" y="192417"/>
                  </a:moveTo>
                  <a:lnTo>
                    <a:pt x="4064724" y="192417"/>
                  </a:lnTo>
                  <a:lnTo>
                    <a:pt x="3980053" y="192417"/>
                  </a:lnTo>
                  <a:lnTo>
                    <a:pt x="3980053" y="571246"/>
                  </a:lnTo>
                  <a:lnTo>
                    <a:pt x="4064635" y="571246"/>
                  </a:lnTo>
                  <a:lnTo>
                    <a:pt x="4149306" y="571246"/>
                  </a:lnTo>
                  <a:lnTo>
                    <a:pt x="4149306" y="192417"/>
                  </a:lnTo>
                  <a:close/>
                </a:path>
                <a:path w="5747384" h="571500">
                  <a:moveTo>
                    <a:pt x="4149306" y="0"/>
                  </a:moveTo>
                  <a:lnTo>
                    <a:pt x="4064635" y="0"/>
                  </a:lnTo>
                  <a:lnTo>
                    <a:pt x="4064635" y="192405"/>
                  </a:lnTo>
                  <a:lnTo>
                    <a:pt x="4149306" y="192405"/>
                  </a:lnTo>
                  <a:lnTo>
                    <a:pt x="4149306" y="0"/>
                  </a:lnTo>
                  <a:close/>
                </a:path>
                <a:path w="5747384" h="571500">
                  <a:moveTo>
                    <a:pt x="4234015" y="192417"/>
                  </a:moveTo>
                  <a:lnTo>
                    <a:pt x="4149344" y="192417"/>
                  </a:lnTo>
                  <a:lnTo>
                    <a:pt x="4149344" y="571246"/>
                  </a:lnTo>
                  <a:lnTo>
                    <a:pt x="4234015" y="571246"/>
                  </a:lnTo>
                  <a:lnTo>
                    <a:pt x="4234015" y="192417"/>
                  </a:lnTo>
                  <a:close/>
                </a:path>
                <a:path w="5747384" h="571500">
                  <a:moveTo>
                    <a:pt x="4234015" y="0"/>
                  </a:moveTo>
                  <a:lnTo>
                    <a:pt x="4149344" y="0"/>
                  </a:lnTo>
                  <a:lnTo>
                    <a:pt x="4149344" y="192405"/>
                  </a:lnTo>
                  <a:lnTo>
                    <a:pt x="4234015" y="192405"/>
                  </a:lnTo>
                  <a:lnTo>
                    <a:pt x="4234015" y="0"/>
                  </a:lnTo>
                  <a:close/>
                </a:path>
                <a:path w="5747384" h="571500">
                  <a:moveTo>
                    <a:pt x="4318724" y="192417"/>
                  </a:moveTo>
                  <a:lnTo>
                    <a:pt x="4234053" y="192417"/>
                  </a:lnTo>
                  <a:lnTo>
                    <a:pt x="4234053" y="571246"/>
                  </a:lnTo>
                  <a:lnTo>
                    <a:pt x="4318724" y="571246"/>
                  </a:lnTo>
                  <a:lnTo>
                    <a:pt x="4318724" y="192417"/>
                  </a:lnTo>
                  <a:close/>
                </a:path>
                <a:path w="5747384" h="571500">
                  <a:moveTo>
                    <a:pt x="4318724" y="0"/>
                  </a:moveTo>
                  <a:lnTo>
                    <a:pt x="4234053" y="0"/>
                  </a:lnTo>
                  <a:lnTo>
                    <a:pt x="4234053" y="192405"/>
                  </a:lnTo>
                  <a:lnTo>
                    <a:pt x="4318724" y="192405"/>
                  </a:lnTo>
                  <a:lnTo>
                    <a:pt x="4318724" y="0"/>
                  </a:lnTo>
                  <a:close/>
                </a:path>
                <a:path w="5747384" h="571500">
                  <a:moveTo>
                    <a:pt x="4488015" y="192417"/>
                  </a:moveTo>
                  <a:lnTo>
                    <a:pt x="4403433" y="192417"/>
                  </a:lnTo>
                  <a:lnTo>
                    <a:pt x="4318762" y="192417"/>
                  </a:lnTo>
                  <a:lnTo>
                    <a:pt x="4318762" y="571246"/>
                  </a:lnTo>
                  <a:lnTo>
                    <a:pt x="4403344" y="571246"/>
                  </a:lnTo>
                  <a:lnTo>
                    <a:pt x="4488015" y="571246"/>
                  </a:lnTo>
                  <a:lnTo>
                    <a:pt x="4488015" y="192417"/>
                  </a:lnTo>
                  <a:close/>
                </a:path>
                <a:path w="5747384" h="571500">
                  <a:moveTo>
                    <a:pt x="4488015" y="0"/>
                  </a:moveTo>
                  <a:lnTo>
                    <a:pt x="4403433" y="0"/>
                  </a:lnTo>
                  <a:lnTo>
                    <a:pt x="4318762" y="0"/>
                  </a:lnTo>
                  <a:lnTo>
                    <a:pt x="4318762" y="192405"/>
                  </a:lnTo>
                  <a:lnTo>
                    <a:pt x="4403344" y="192405"/>
                  </a:lnTo>
                  <a:lnTo>
                    <a:pt x="4488015" y="192405"/>
                  </a:lnTo>
                  <a:lnTo>
                    <a:pt x="4488015" y="0"/>
                  </a:lnTo>
                  <a:close/>
                </a:path>
                <a:path w="5747384" h="571500">
                  <a:moveTo>
                    <a:pt x="4572724" y="192417"/>
                  </a:moveTo>
                  <a:lnTo>
                    <a:pt x="4488053" y="192417"/>
                  </a:lnTo>
                  <a:lnTo>
                    <a:pt x="4488053" y="571246"/>
                  </a:lnTo>
                  <a:lnTo>
                    <a:pt x="4572724" y="571246"/>
                  </a:lnTo>
                  <a:lnTo>
                    <a:pt x="4572724" y="192417"/>
                  </a:lnTo>
                  <a:close/>
                </a:path>
                <a:path w="5747384" h="571500">
                  <a:moveTo>
                    <a:pt x="4572724" y="0"/>
                  </a:moveTo>
                  <a:lnTo>
                    <a:pt x="4488053" y="0"/>
                  </a:lnTo>
                  <a:lnTo>
                    <a:pt x="4488053" y="192405"/>
                  </a:lnTo>
                  <a:lnTo>
                    <a:pt x="4572724" y="192405"/>
                  </a:lnTo>
                  <a:lnTo>
                    <a:pt x="4572724" y="0"/>
                  </a:lnTo>
                  <a:close/>
                </a:path>
                <a:path w="5747384" h="571500">
                  <a:moveTo>
                    <a:pt x="4657433" y="192417"/>
                  </a:moveTo>
                  <a:lnTo>
                    <a:pt x="4572762" y="192417"/>
                  </a:lnTo>
                  <a:lnTo>
                    <a:pt x="4572762" y="571246"/>
                  </a:lnTo>
                  <a:lnTo>
                    <a:pt x="4657433" y="571246"/>
                  </a:lnTo>
                  <a:lnTo>
                    <a:pt x="4657433" y="192417"/>
                  </a:lnTo>
                  <a:close/>
                </a:path>
                <a:path w="5747384" h="571500">
                  <a:moveTo>
                    <a:pt x="4657433" y="0"/>
                  </a:moveTo>
                  <a:lnTo>
                    <a:pt x="4572762" y="0"/>
                  </a:lnTo>
                  <a:lnTo>
                    <a:pt x="4572762" y="192405"/>
                  </a:lnTo>
                  <a:lnTo>
                    <a:pt x="4657433" y="192405"/>
                  </a:lnTo>
                  <a:lnTo>
                    <a:pt x="4657433" y="0"/>
                  </a:lnTo>
                  <a:close/>
                </a:path>
                <a:path w="5747384" h="571500">
                  <a:moveTo>
                    <a:pt x="4742142" y="192417"/>
                  </a:moveTo>
                  <a:lnTo>
                    <a:pt x="4657471" y="192417"/>
                  </a:lnTo>
                  <a:lnTo>
                    <a:pt x="4657471" y="571246"/>
                  </a:lnTo>
                  <a:lnTo>
                    <a:pt x="4742142" y="571246"/>
                  </a:lnTo>
                  <a:lnTo>
                    <a:pt x="4742142" y="192417"/>
                  </a:lnTo>
                  <a:close/>
                </a:path>
                <a:path w="5747384" h="571500">
                  <a:moveTo>
                    <a:pt x="4742142" y="0"/>
                  </a:moveTo>
                  <a:lnTo>
                    <a:pt x="4657471" y="0"/>
                  </a:lnTo>
                  <a:lnTo>
                    <a:pt x="4657471" y="192405"/>
                  </a:lnTo>
                  <a:lnTo>
                    <a:pt x="4742142" y="192405"/>
                  </a:lnTo>
                  <a:lnTo>
                    <a:pt x="4742142" y="0"/>
                  </a:lnTo>
                  <a:close/>
                </a:path>
                <a:path w="5747384" h="571500">
                  <a:moveTo>
                    <a:pt x="4911433" y="192417"/>
                  </a:moveTo>
                  <a:lnTo>
                    <a:pt x="4826851" y="192417"/>
                  </a:lnTo>
                  <a:lnTo>
                    <a:pt x="4742180" y="192417"/>
                  </a:lnTo>
                  <a:lnTo>
                    <a:pt x="4742180" y="571246"/>
                  </a:lnTo>
                  <a:lnTo>
                    <a:pt x="4826762" y="571246"/>
                  </a:lnTo>
                  <a:lnTo>
                    <a:pt x="4911433" y="571246"/>
                  </a:lnTo>
                  <a:lnTo>
                    <a:pt x="4911433" y="192417"/>
                  </a:lnTo>
                  <a:close/>
                </a:path>
                <a:path w="5747384" h="571500">
                  <a:moveTo>
                    <a:pt x="4911433" y="0"/>
                  </a:moveTo>
                  <a:lnTo>
                    <a:pt x="4826851" y="0"/>
                  </a:lnTo>
                  <a:lnTo>
                    <a:pt x="4742180" y="0"/>
                  </a:lnTo>
                  <a:lnTo>
                    <a:pt x="4742180" y="192405"/>
                  </a:lnTo>
                  <a:lnTo>
                    <a:pt x="4826762" y="192405"/>
                  </a:lnTo>
                  <a:lnTo>
                    <a:pt x="4911433" y="192405"/>
                  </a:lnTo>
                  <a:lnTo>
                    <a:pt x="4911433" y="0"/>
                  </a:lnTo>
                  <a:close/>
                </a:path>
                <a:path w="5747384" h="571500">
                  <a:moveTo>
                    <a:pt x="4996142" y="192417"/>
                  </a:moveTo>
                  <a:lnTo>
                    <a:pt x="4911471" y="192417"/>
                  </a:lnTo>
                  <a:lnTo>
                    <a:pt x="4911471" y="571246"/>
                  </a:lnTo>
                  <a:lnTo>
                    <a:pt x="4996142" y="571246"/>
                  </a:lnTo>
                  <a:lnTo>
                    <a:pt x="4996142" y="192417"/>
                  </a:lnTo>
                  <a:close/>
                </a:path>
                <a:path w="5747384" h="571500">
                  <a:moveTo>
                    <a:pt x="4996142" y="0"/>
                  </a:moveTo>
                  <a:lnTo>
                    <a:pt x="4911471" y="0"/>
                  </a:lnTo>
                  <a:lnTo>
                    <a:pt x="4911471" y="192405"/>
                  </a:lnTo>
                  <a:lnTo>
                    <a:pt x="4996142" y="192405"/>
                  </a:lnTo>
                  <a:lnTo>
                    <a:pt x="4996142" y="0"/>
                  </a:lnTo>
                  <a:close/>
                </a:path>
                <a:path w="5747384" h="571500">
                  <a:moveTo>
                    <a:pt x="5080851" y="192417"/>
                  </a:moveTo>
                  <a:lnTo>
                    <a:pt x="4996180" y="192417"/>
                  </a:lnTo>
                  <a:lnTo>
                    <a:pt x="4996180" y="571246"/>
                  </a:lnTo>
                  <a:lnTo>
                    <a:pt x="5080851" y="571246"/>
                  </a:lnTo>
                  <a:lnTo>
                    <a:pt x="5080851" y="192417"/>
                  </a:lnTo>
                  <a:close/>
                </a:path>
                <a:path w="5747384" h="571500">
                  <a:moveTo>
                    <a:pt x="5080851" y="0"/>
                  </a:moveTo>
                  <a:lnTo>
                    <a:pt x="4996180" y="0"/>
                  </a:lnTo>
                  <a:lnTo>
                    <a:pt x="4996180" y="192405"/>
                  </a:lnTo>
                  <a:lnTo>
                    <a:pt x="5080851" y="192405"/>
                  </a:lnTo>
                  <a:lnTo>
                    <a:pt x="5080851" y="0"/>
                  </a:lnTo>
                  <a:close/>
                </a:path>
                <a:path w="5747384" h="571500">
                  <a:moveTo>
                    <a:pt x="5250142" y="192417"/>
                  </a:moveTo>
                  <a:lnTo>
                    <a:pt x="5165560" y="192417"/>
                  </a:lnTo>
                  <a:lnTo>
                    <a:pt x="5080889" y="192417"/>
                  </a:lnTo>
                  <a:lnTo>
                    <a:pt x="5080889" y="571246"/>
                  </a:lnTo>
                  <a:lnTo>
                    <a:pt x="5165471" y="571246"/>
                  </a:lnTo>
                  <a:lnTo>
                    <a:pt x="5250142" y="571246"/>
                  </a:lnTo>
                  <a:lnTo>
                    <a:pt x="5250142" y="192417"/>
                  </a:lnTo>
                  <a:close/>
                </a:path>
                <a:path w="5747384" h="571500">
                  <a:moveTo>
                    <a:pt x="5250142" y="0"/>
                  </a:moveTo>
                  <a:lnTo>
                    <a:pt x="5165560" y="0"/>
                  </a:lnTo>
                  <a:lnTo>
                    <a:pt x="5080889" y="0"/>
                  </a:lnTo>
                  <a:lnTo>
                    <a:pt x="5080889" y="192405"/>
                  </a:lnTo>
                  <a:lnTo>
                    <a:pt x="5165471" y="192405"/>
                  </a:lnTo>
                  <a:lnTo>
                    <a:pt x="5250142" y="192405"/>
                  </a:lnTo>
                  <a:lnTo>
                    <a:pt x="5250142" y="0"/>
                  </a:lnTo>
                  <a:close/>
                </a:path>
                <a:path w="5747384" h="571500">
                  <a:moveTo>
                    <a:pt x="5334851" y="192417"/>
                  </a:moveTo>
                  <a:lnTo>
                    <a:pt x="5250180" y="192417"/>
                  </a:lnTo>
                  <a:lnTo>
                    <a:pt x="5250180" y="571246"/>
                  </a:lnTo>
                  <a:lnTo>
                    <a:pt x="5334851" y="571246"/>
                  </a:lnTo>
                  <a:lnTo>
                    <a:pt x="5334851" y="192417"/>
                  </a:lnTo>
                  <a:close/>
                </a:path>
                <a:path w="5747384" h="571500">
                  <a:moveTo>
                    <a:pt x="5334851" y="0"/>
                  </a:moveTo>
                  <a:lnTo>
                    <a:pt x="5250180" y="0"/>
                  </a:lnTo>
                  <a:lnTo>
                    <a:pt x="5250180" y="192405"/>
                  </a:lnTo>
                  <a:lnTo>
                    <a:pt x="5334851" y="192405"/>
                  </a:lnTo>
                  <a:lnTo>
                    <a:pt x="5334851" y="0"/>
                  </a:lnTo>
                  <a:close/>
                </a:path>
                <a:path w="5747384" h="571500">
                  <a:moveTo>
                    <a:pt x="5419560" y="192417"/>
                  </a:moveTo>
                  <a:lnTo>
                    <a:pt x="5334889" y="192417"/>
                  </a:lnTo>
                  <a:lnTo>
                    <a:pt x="5334889" y="571246"/>
                  </a:lnTo>
                  <a:lnTo>
                    <a:pt x="5419560" y="571246"/>
                  </a:lnTo>
                  <a:lnTo>
                    <a:pt x="5419560" y="192417"/>
                  </a:lnTo>
                  <a:close/>
                </a:path>
                <a:path w="5747384" h="571500">
                  <a:moveTo>
                    <a:pt x="5419560" y="0"/>
                  </a:moveTo>
                  <a:lnTo>
                    <a:pt x="5334889" y="0"/>
                  </a:lnTo>
                  <a:lnTo>
                    <a:pt x="5334889" y="192405"/>
                  </a:lnTo>
                  <a:lnTo>
                    <a:pt x="5419560" y="192405"/>
                  </a:lnTo>
                  <a:lnTo>
                    <a:pt x="5419560" y="0"/>
                  </a:lnTo>
                  <a:close/>
                </a:path>
                <a:path w="5747384" h="571500">
                  <a:moveTo>
                    <a:pt x="5504269" y="192417"/>
                  </a:moveTo>
                  <a:lnTo>
                    <a:pt x="5419598" y="192417"/>
                  </a:lnTo>
                  <a:lnTo>
                    <a:pt x="5419598" y="571246"/>
                  </a:lnTo>
                  <a:lnTo>
                    <a:pt x="5504269" y="571246"/>
                  </a:lnTo>
                  <a:lnTo>
                    <a:pt x="5504269" y="192417"/>
                  </a:lnTo>
                  <a:close/>
                </a:path>
                <a:path w="5747384" h="571500">
                  <a:moveTo>
                    <a:pt x="5504269" y="0"/>
                  </a:moveTo>
                  <a:lnTo>
                    <a:pt x="5419598" y="0"/>
                  </a:lnTo>
                  <a:lnTo>
                    <a:pt x="5419598" y="192405"/>
                  </a:lnTo>
                  <a:lnTo>
                    <a:pt x="5504269" y="192405"/>
                  </a:lnTo>
                  <a:lnTo>
                    <a:pt x="5504269" y="0"/>
                  </a:lnTo>
                  <a:close/>
                </a:path>
                <a:path w="5747384" h="571500">
                  <a:moveTo>
                    <a:pt x="5673560" y="192417"/>
                  </a:moveTo>
                  <a:lnTo>
                    <a:pt x="5588978" y="192417"/>
                  </a:lnTo>
                  <a:lnTo>
                    <a:pt x="5504307" y="192417"/>
                  </a:lnTo>
                  <a:lnTo>
                    <a:pt x="5504307" y="571246"/>
                  </a:lnTo>
                  <a:lnTo>
                    <a:pt x="5588889" y="571246"/>
                  </a:lnTo>
                  <a:lnTo>
                    <a:pt x="5673560" y="571246"/>
                  </a:lnTo>
                  <a:lnTo>
                    <a:pt x="5673560" y="192417"/>
                  </a:lnTo>
                  <a:close/>
                </a:path>
                <a:path w="5747384" h="571500">
                  <a:moveTo>
                    <a:pt x="5673560" y="0"/>
                  </a:moveTo>
                  <a:lnTo>
                    <a:pt x="5588978" y="0"/>
                  </a:lnTo>
                  <a:lnTo>
                    <a:pt x="5504307" y="0"/>
                  </a:lnTo>
                  <a:lnTo>
                    <a:pt x="5504307" y="192405"/>
                  </a:lnTo>
                  <a:lnTo>
                    <a:pt x="5588889" y="192405"/>
                  </a:lnTo>
                  <a:lnTo>
                    <a:pt x="5673560" y="192405"/>
                  </a:lnTo>
                  <a:lnTo>
                    <a:pt x="5673560" y="0"/>
                  </a:lnTo>
                  <a:close/>
                </a:path>
                <a:path w="5747384" h="571500">
                  <a:moveTo>
                    <a:pt x="5747131" y="192417"/>
                  </a:moveTo>
                  <a:lnTo>
                    <a:pt x="5673598" y="192417"/>
                  </a:lnTo>
                  <a:lnTo>
                    <a:pt x="5673598" y="571246"/>
                  </a:lnTo>
                  <a:lnTo>
                    <a:pt x="5747131" y="571246"/>
                  </a:lnTo>
                  <a:lnTo>
                    <a:pt x="5747131" y="192417"/>
                  </a:lnTo>
                  <a:close/>
                </a:path>
                <a:path w="5747384" h="571500">
                  <a:moveTo>
                    <a:pt x="5747131" y="0"/>
                  </a:moveTo>
                  <a:lnTo>
                    <a:pt x="5673598" y="0"/>
                  </a:lnTo>
                  <a:lnTo>
                    <a:pt x="5673598" y="192405"/>
                  </a:lnTo>
                  <a:lnTo>
                    <a:pt x="5747131" y="192405"/>
                  </a:lnTo>
                  <a:lnTo>
                    <a:pt x="57471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715006" y="2120353"/>
            <a:ext cx="6429375" cy="311785"/>
          </a:xfrm>
          <a:custGeom>
            <a:avLst/>
            <a:gdLst/>
            <a:ahLst/>
            <a:cxnLst/>
            <a:rect l="l" t="t" r="r" b="b"/>
            <a:pathLst>
              <a:path w="6429375" h="311785">
                <a:moveTo>
                  <a:pt x="3730333" y="0"/>
                </a:moveTo>
                <a:lnTo>
                  <a:pt x="3645662" y="0"/>
                </a:lnTo>
                <a:lnTo>
                  <a:pt x="0" y="0"/>
                </a:lnTo>
                <a:lnTo>
                  <a:pt x="0" y="311188"/>
                </a:lnTo>
                <a:lnTo>
                  <a:pt x="3645662" y="311188"/>
                </a:lnTo>
                <a:lnTo>
                  <a:pt x="3730333" y="311188"/>
                </a:lnTo>
                <a:lnTo>
                  <a:pt x="3730333" y="0"/>
                </a:lnTo>
                <a:close/>
              </a:path>
              <a:path w="6429375" h="311785">
                <a:moveTo>
                  <a:pt x="6428994" y="0"/>
                </a:moveTo>
                <a:lnTo>
                  <a:pt x="5508625" y="0"/>
                </a:lnTo>
                <a:lnTo>
                  <a:pt x="3730371" y="0"/>
                </a:lnTo>
                <a:lnTo>
                  <a:pt x="3730371" y="311188"/>
                </a:lnTo>
                <a:lnTo>
                  <a:pt x="5508625" y="311188"/>
                </a:lnTo>
                <a:lnTo>
                  <a:pt x="6428994" y="311188"/>
                </a:lnTo>
                <a:lnTo>
                  <a:pt x="64289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97705" y="2742679"/>
            <a:ext cx="4646295" cy="1069340"/>
          </a:xfrm>
          <a:custGeom>
            <a:avLst/>
            <a:gdLst/>
            <a:ahLst/>
            <a:cxnLst/>
            <a:rect l="l" t="t" r="r" b="b"/>
            <a:pathLst>
              <a:path w="4646295" h="1069339">
                <a:moveTo>
                  <a:pt x="2286368" y="865911"/>
                </a:moveTo>
                <a:lnTo>
                  <a:pt x="1100836" y="865911"/>
                </a:lnTo>
                <a:lnTo>
                  <a:pt x="0" y="865911"/>
                </a:lnTo>
                <a:lnTo>
                  <a:pt x="0" y="1068844"/>
                </a:lnTo>
                <a:lnTo>
                  <a:pt x="1100836" y="1068844"/>
                </a:lnTo>
                <a:lnTo>
                  <a:pt x="2286368" y="1068844"/>
                </a:lnTo>
                <a:lnTo>
                  <a:pt x="2286368" y="865911"/>
                </a:lnTo>
                <a:close/>
              </a:path>
              <a:path w="4646295" h="1069339">
                <a:moveTo>
                  <a:pt x="2286368" y="0"/>
                </a:moveTo>
                <a:lnTo>
                  <a:pt x="1100836" y="0"/>
                </a:lnTo>
                <a:lnTo>
                  <a:pt x="0" y="0"/>
                </a:lnTo>
                <a:lnTo>
                  <a:pt x="0" y="432955"/>
                </a:lnTo>
                <a:lnTo>
                  <a:pt x="0" y="662952"/>
                </a:lnTo>
                <a:lnTo>
                  <a:pt x="0" y="865898"/>
                </a:lnTo>
                <a:lnTo>
                  <a:pt x="1100836" y="865898"/>
                </a:lnTo>
                <a:lnTo>
                  <a:pt x="2286368" y="865898"/>
                </a:lnTo>
                <a:lnTo>
                  <a:pt x="2286368" y="662952"/>
                </a:lnTo>
                <a:lnTo>
                  <a:pt x="2286368" y="432955"/>
                </a:lnTo>
                <a:lnTo>
                  <a:pt x="2286368" y="0"/>
                </a:lnTo>
                <a:close/>
              </a:path>
              <a:path w="4646295" h="1069339">
                <a:moveTo>
                  <a:pt x="3895331" y="865911"/>
                </a:moveTo>
                <a:lnTo>
                  <a:pt x="2286381" y="865911"/>
                </a:lnTo>
                <a:lnTo>
                  <a:pt x="2286381" y="1068844"/>
                </a:lnTo>
                <a:lnTo>
                  <a:pt x="3895331" y="1068844"/>
                </a:lnTo>
                <a:lnTo>
                  <a:pt x="3895331" y="865911"/>
                </a:lnTo>
                <a:close/>
              </a:path>
              <a:path w="4646295" h="1069339">
                <a:moveTo>
                  <a:pt x="3895331" y="0"/>
                </a:moveTo>
                <a:lnTo>
                  <a:pt x="2286381" y="0"/>
                </a:lnTo>
                <a:lnTo>
                  <a:pt x="2286381" y="432955"/>
                </a:lnTo>
                <a:lnTo>
                  <a:pt x="2286381" y="662952"/>
                </a:lnTo>
                <a:lnTo>
                  <a:pt x="2286381" y="865898"/>
                </a:lnTo>
                <a:lnTo>
                  <a:pt x="3895331" y="865898"/>
                </a:lnTo>
                <a:lnTo>
                  <a:pt x="3895331" y="662952"/>
                </a:lnTo>
                <a:lnTo>
                  <a:pt x="3895331" y="432955"/>
                </a:lnTo>
                <a:lnTo>
                  <a:pt x="3895331" y="0"/>
                </a:lnTo>
                <a:close/>
              </a:path>
              <a:path w="4646295" h="1069339">
                <a:moveTo>
                  <a:pt x="4646295" y="865911"/>
                </a:moveTo>
                <a:lnTo>
                  <a:pt x="3895344" y="865911"/>
                </a:lnTo>
                <a:lnTo>
                  <a:pt x="3895344" y="1068844"/>
                </a:lnTo>
                <a:lnTo>
                  <a:pt x="4646295" y="1068844"/>
                </a:lnTo>
                <a:lnTo>
                  <a:pt x="4646295" y="865911"/>
                </a:lnTo>
                <a:close/>
              </a:path>
              <a:path w="4646295" h="1069339">
                <a:moveTo>
                  <a:pt x="4646295" y="0"/>
                </a:moveTo>
                <a:lnTo>
                  <a:pt x="3895344" y="0"/>
                </a:lnTo>
                <a:lnTo>
                  <a:pt x="3895344" y="432955"/>
                </a:lnTo>
                <a:lnTo>
                  <a:pt x="3895344" y="662952"/>
                </a:lnTo>
                <a:lnTo>
                  <a:pt x="3895344" y="865898"/>
                </a:lnTo>
                <a:lnTo>
                  <a:pt x="4646295" y="865898"/>
                </a:lnTo>
                <a:lnTo>
                  <a:pt x="4646295" y="662952"/>
                </a:lnTo>
                <a:lnTo>
                  <a:pt x="4646295" y="432955"/>
                </a:lnTo>
                <a:lnTo>
                  <a:pt x="46462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61006" y="4230966"/>
            <a:ext cx="6683375" cy="476250"/>
          </a:xfrm>
          <a:custGeom>
            <a:avLst/>
            <a:gdLst/>
            <a:ahLst/>
            <a:cxnLst/>
            <a:rect l="l" t="t" r="r" b="b"/>
            <a:pathLst>
              <a:path w="6683375" h="476250">
                <a:moveTo>
                  <a:pt x="4323042" y="0"/>
                </a:moveTo>
                <a:lnTo>
                  <a:pt x="4238460" y="0"/>
                </a:lnTo>
                <a:lnTo>
                  <a:pt x="4153789" y="0"/>
                </a:lnTo>
                <a:lnTo>
                  <a:pt x="0" y="0"/>
                </a:lnTo>
                <a:lnTo>
                  <a:pt x="0" y="475907"/>
                </a:lnTo>
                <a:lnTo>
                  <a:pt x="4153789" y="475907"/>
                </a:lnTo>
                <a:lnTo>
                  <a:pt x="4238371" y="475907"/>
                </a:lnTo>
                <a:lnTo>
                  <a:pt x="4323042" y="475907"/>
                </a:lnTo>
                <a:lnTo>
                  <a:pt x="4323042" y="0"/>
                </a:lnTo>
                <a:close/>
              </a:path>
              <a:path w="6683375" h="476250">
                <a:moveTo>
                  <a:pt x="4407751" y="0"/>
                </a:moveTo>
                <a:lnTo>
                  <a:pt x="4323080" y="0"/>
                </a:lnTo>
                <a:lnTo>
                  <a:pt x="4323080" y="475907"/>
                </a:lnTo>
                <a:lnTo>
                  <a:pt x="4407751" y="475907"/>
                </a:lnTo>
                <a:lnTo>
                  <a:pt x="4407751" y="0"/>
                </a:lnTo>
                <a:close/>
              </a:path>
              <a:path w="6683375" h="476250">
                <a:moveTo>
                  <a:pt x="4492460" y="0"/>
                </a:moveTo>
                <a:lnTo>
                  <a:pt x="4407789" y="0"/>
                </a:lnTo>
                <a:lnTo>
                  <a:pt x="4407789" y="475907"/>
                </a:lnTo>
                <a:lnTo>
                  <a:pt x="4492460" y="475907"/>
                </a:lnTo>
                <a:lnTo>
                  <a:pt x="4492460" y="0"/>
                </a:lnTo>
                <a:close/>
              </a:path>
              <a:path w="6683375" h="476250">
                <a:moveTo>
                  <a:pt x="4661751" y="0"/>
                </a:moveTo>
                <a:lnTo>
                  <a:pt x="4577169" y="0"/>
                </a:lnTo>
                <a:lnTo>
                  <a:pt x="4492498" y="0"/>
                </a:lnTo>
                <a:lnTo>
                  <a:pt x="4492498" y="475907"/>
                </a:lnTo>
                <a:lnTo>
                  <a:pt x="4577080" y="475907"/>
                </a:lnTo>
                <a:lnTo>
                  <a:pt x="4661751" y="475907"/>
                </a:lnTo>
                <a:lnTo>
                  <a:pt x="4661751" y="0"/>
                </a:lnTo>
                <a:close/>
              </a:path>
              <a:path w="6683375" h="476250">
                <a:moveTo>
                  <a:pt x="4746460" y="0"/>
                </a:moveTo>
                <a:lnTo>
                  <a:pt x="4661789" y="0"/>
                </a:lnTo>
                <a:lnTo>
                  <a:pt x="4661789" y="475907"/>
                </a:lnTo>
                <a:lnTo>
                  <a:pt x="4746460" y="475907"/>
                </a:lnTo>
                <a:lnTo>
                  <a:pt x="4746460" y="0"/>
                </a:lnTo>
                <a:close/>
              </a:path>
              <a:path w="6683375" h="476250">
                <a:moveTo>
                  <a:pt x="4831169" y="0"/>
                </a:moveTo>
                <a:lnTo>
                  <a:pt x="4746498" y="0"/>
                </a:lnTo>
                <a:lnTo>
                  <a:pt x="4746498" y="475907"/>
                </a:lnTo>
                <a:lnTo>
                  <a:pt x="4831169" y="475907"/>
                </a:lnTo>
                <a:lnTo>
                  <a:pt x="4831169" y="0"/>
                </a:lnTo>
                <a:close/>
              </a:path>
              <a:path w="6683375" h="476250">
                <a:moveTo>
                  <a:pt x="4915878" y="0"/>
                </a:moveTo>
                <a:lnTo>
                  <a:pt x="4831207" y="0"/>
                </a:lnTo>
                <a:lnTo>
                  <a:pt x="4831207" y="475907"/>
                </a:lnTo>
                <a:lnTo>
                  <a:pt x="4915878" y="475907"/>
                </a:lnTo>
                <a:lnTo>
                  <a:pt x="4915878" y="0"/>
                </a:lnTo>
                <a:close/>
              </a:path>
              <a:path w="6683375" h="476250">
                <a:moveTo>
                  <a:pt x="5085169" y="0"/>
                </a:moveTo>
                <a:lnTo>
                  <a:pt x="5000587" y="0"/>
                </a:lnTo>
                <a:lnTo>
                  <a:pt x="4915916" y="0"/>
                </a:lnTo>
                <a:lnTo>
                  <a:pt x="4915916" y="475907"/>
                </a:lnTo>
                <a:lnTo>
                  <a:pt x="5000498" y="475907"/>
                </a:lnTo>
                <a:lnTo>
                  <a:pt x="5085169" y="475907"/>
                </a:lnTo>
                <a:lnTo>
                  <a:pt x="5085169" y="0"/>
                </a:lnTo>
                <a:close/>
              </a:path>
              <a:path w="6683375" h="476250">
                <a:moveTo>
                  <a:pt x="5169878" y="0"/>
                </a:moveTo>
                <a:lnTo>
                  <a:pt x="5085207" y="0"/>
                </a:lnTo>
                <a:lnTo>
                  <a:pt x="5085207" y="475907"/>
                </a:lnTo>
                <a:lnTo>
                  <a:pt x="5169878" y="475907"/>
                </a:lnTo>
                <a:lnTo>
                  <a:pt x="5169878" y="0"/>
                </a:lnTo>
                <a:close/>
              </a:path>
              <a:path w="6683375" h="476250">
                <a:moveTo>
                  <a:pt x="5254587" y="0"/>
                </a:moveTo>
                <a:lnTo>
                  <a:pt x="5169916" y="0"/>
                </a:lnTo>
                <a:lnTo>
                  <a:pt x="5169916" y="475907"/>
                </a:lnTo>
                <a:lnTo>
                  <a:pt x="5254587" y="475907"/>
                </a:lnTo>
                <a:lnTo>
                  <a:pt x="5254587" y="0"/>
                </a:lnTo>
                <a:close/>
              </a:path>
              <a:path w="6683375" h="476250">
                <a:moveTo>
                  <a:pt x="5423878" y="0"/>
                </a:moveTo>
                <a:lnTo>
                  <a:pt x="5339296" y="0"/>
                </a:lnTo>
                <a:lnTo>
                  <a:pt x="5254625" y="0"/>
                </a:lnTo>
                <a:lnTo>
                  <a:pt x="5254625" y="475907"/>
                </a:lnTo>
                <a:lnTo>
                  <a:pt x="5339207" y="475907"/>
                </a:lnTo>
                <a:lnTo>
                  <a:pt x="5423878" y="475907"/>
                </a:lnTo>
                <a:lnTo>
                  <a:pt x="5423878" y="0"/>
                </a:lnTo>
                <a:close/>
              </a:path>
              <a:path w="6683375" h="476250">
                <a:moveTo>
                  <a:pt x="5508587" y="0"/>
                </a:moveTo>
                <a:lnTo>
                  <a:pt x="5423916" y="0"/>
                </a:lnTo>
                <a:lnTo>
                  <a:pt x="5423916" y="475907"/>
                </a:lnTo>
                <a:lnTo>
                  <a:pt x="5508587" y="475907"/>
                </a:lnTo>
                <a:lnTo>
                  <a:pt x="5508587" y="0"/>
                </a:lnTo>
                <a:close/>
              </a:path>
              <a:path w="6683375" h="476250">
                <a:moveTo>
                  <a:pt x="5593296" y="0"/>
                </a:moveTo>
                <a:lnTo>
                  <a:pt x="5508625" y="0"/>
                </a:lnTo>
                <a:lnTo>
                  <a:pt x="5508625" y="475907"/>
                </a:lnTo>
                <a:lnTo>
                  <a:pt x="5593296" y="475907"/>
                </a:lnTo>
                <a:lnTo>
                  <a:pt x="5593296" y="0"/>
                </a:lnTo>
                <a:close/>
              </a:path>
              <a:path w="6683375" h="476250">
                <a:moveTo>
                  <a:pt x="5678005" y="0"/>
                </a:moveTo>
                <a:lnTo>
                  <a:pt x="5593334" y="0"/>
                </a:lnTo>
                <a:lnTo>
                  <a:pt x="5593334" y="475907"/>
                </a:lnTo>
                <a:lnTo>
                  <a:pt x="5678005" y="475907"/>
                </a:lnTo>
                <a:lnTo>
                  <a:pt x="5678005" y="0"/>
                </a:lnTo>
                <a:close/>
              </a:path>
              <a:path w="6683375" h="476250">
                <a:moveTo>
                  <a:pt x="5847296" y="0"/>
                </a:moveTo>
                <a:lnTo>
                  <a:pt x="5762714" y="0"/>
                </a:lnTo>
                <a:lnTo>
                  <a:pt x="5678043" y="0"/>
                </a:lnTo>
                <a:lnTo>
                  <a:pt x="5678043" y="475907"/>
                </a:lnTo>
                <a:lnTo>
                  <a:pt x="5762625" y="475907"/>
                </a:lnTo>
                <a:lnTo>
                  <a:pt x="5847296" y="475907"/>
                </a:lnTo>
                <a:lnTo>
                  <a:pt x="5847296" y="0"/>
                </a:lnTo>
                <a:close/>
              </a:path>
              <a:path w="6683375" h="476250">
                <a:moveTo>
                  <a:pt x="5932005" y="0"/>
                </a:moveTo>
                <a:lnTo>
                  <a:pt x="5847334" y="0"/>
                </a:lnTo>
                <a:lnTo>
                  <a:pt x="5847334" y="475907"/>
                </a:lnTo>
                <a:lnTo>
                  <a:pt x="5932005" y="475907"/>
                </a:lnTo>
                <a:lnTo>
                  <a:pt x="5932005" y="0"/>
                </a:lnTo>
                <a:close/>
              </a:path>
              <a:path w="6683375" h="476250">
                <a:moveTo>
                  <a:pt x="6016714" y="0"/>
                </a:moveTo>
                <a:lnTo>
                  <a:pt x="5932043" y="0"/>
                </a:lnTo>
                <a:lnTo>
                  <a:pt x="5932043" y="475907"/>
                </a:lnTo>
                <a:lnTo>
                  <a:pt x="6016714" y="475907"/>
                </a:lnTo>
                <a:lnTo>
                  <a:pt x="6016714" y="0"/>
                </a:lnTo>
                <a:close/>
              </a:path>
              <a:path w="6683375" h="476250">
                <a:moveTo>
                  <a:pt x="6186005" y="0"/>
                </a:moveTo>
                <a:lnTo>
                  <a:pt x="6101423" y="0"/>
                </a:lnTo>
                <a:lnTo>
                  <a:pt x="6016752" y="0"/>
                </a:lnTo>
                <a:lnTo>
                  <a:pt x="6016752" y="475907"/>
                </a:lnTo>
                <a:lnTo>
                  <a:pt x="6101334" y="475907"/>
                </a:lnTo>
                <a:lnTo>
                  <a:pt x="6186005" y="475907"/>
                </a:lnTo>
                <a:lnTo>
                  <a:pt x="6186005" y="0"/>
                </a:lnTo>
                <a:close/>
              </a:path>
              <a:path w="6683375" h="476250">
                <a:moveTo>
                  <a:pt x="6270714" y="0"/>
                </a:moveTo>
                <a:lnTo>
                  <a:pt x="6186043" y="0"/>
                </a:lnTo>
                <a:lnTo>
                  <a:pt x="6186043" y="475907"/>
                </a:lnTo>
                <a:lnTo>
                  <a:pt x="6270714" y="475907"/>
                </a:lnTo>
                <a:lnTo>
                  <a:pt x="6270714" y="0"/>
                </a:lnTo>
                <a:close/>
              </a:path>
              <a:path w="6683375" h="476250">
                <a:moveTo>
                  <a:pt x="6355423" y="0"/>
                </a:moveTo>
                <a:lnTo>
                  <a:pt x="6270752" y="0"/>
                </a:lnTo>
                <a:lnTo>
                  <a:pt x="6270752" y="475907"/>
                </a:lnTo>
                <a:lnTo>
                  <a:pt x="6355423" y="475907"/>
                </a:lnTo>
                <a:lnTo>
                  <a:pt x="6355423" y="0"/>
                </a:lnTo>
                <a:close/>
              </a:path>
              <a:path w="6683375" h="476250">
                <a:moveTo>
                  <a:pt x="6440132" y="0"/>
                </a:moveTo>
                <a:lnTo>
                  <a:pt x="6355461" y="0"/>
                </a:lnTo>
                <a:lnTo>
                  <a:pt x="6355461" y="475907"/>
                </a:lnTo>
                <a:lnTo>
                  <a:pt x="6440132" y="475907"/>
                </a:lnTo>
                <a:lnTo>
                  <a:pt x="6440132" y="0"/>
                </a:lnTo>
                <a:close/>
              </a:path>
              <a:path w="6683375" h="476250">
                <a:moveTo>
                  <a:pt x="6609423" y="0"/>
                </a:moveTo>
                <a:lnTo>
                  <a:pt x="6524841" y="0"/>
                </a:lnTo>
                <a:lnTo>
                  <a:pt x="6440170" y="0"/>
                </a:lnTo>
                <a:lnTo>
                  <a:pt x="6440170" y="475907"/>
                </a:lnTo>
                <a:lnTo>
                  <a:pt x="6524752" y="475907"/>
                </a:lnTo>
                <a:lnTo>
                  <a:pt x="6609423" y="475907"/>
                </a:lnTo>
                <a:lnTo>
                  <a:pt x="6609423" y="0"/>
                </a:lnTo>
                <a:close/>
              </a:path>
              <a:path w="6683375" h="476250">
                <a:moveTo>
                  <a:pt x="6682994" y="0"/>
                </a:moveTo>
                <a:lnTo>
                  <a:pt x="6609461" y="0"/>
                </a:lnTo>
                <a:lnTo>
                  <a:pt x="6609461" y="475907"/>
                </a:lnTo>
                <a:lnTo>
                  <a:pt x="6682994" y="475907"/>
                </a:lnTo>
                <a:lnTo>
                  <a:pt x="66829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394328" y="1821307"/>
            <a:ext cx="1885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3.</a:t>
            </a:r>
            <a:r>
              <a:rPr sz="1200" b="1" spc="-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Финансовое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обеспечение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8889961"/>
              </p:ext>
            </p:extLst>
          </p:nvPr>
        </p:nvGraphicFramePr>
        <p:xfrm>
          <a:off x="426089" y="2140164"/>
          <a:ext cx="8717911" cy="21115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72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53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645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464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533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8491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3890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6890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9629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11150">
                <a:tc gridSpan="7">
                  <a:txBody>
                    <a:bodyPr/>
                    <a:lstStyle/>
                    <a:p>
                      <a:pPr marL="8890">
                        <a:lnSpc>
                          <a:spcPts val="1370"/>
                        </a:lnSpc>
                        <a:spcBef>
                          <a:spcPts val="975"/>
                        </a:spcBef>
                        <a:tabLst>
                          <a:tab pos="6036945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Получатель</a:t>
                      </a:r>
                      <a:r>
                        <a:rPr sz="12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бюджетных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средств	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Сводному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реестру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3825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294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БК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938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код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КОСГУ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93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КФО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93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Финансовый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год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93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Сумма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93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115" indent="15811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Признак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н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ЛБ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5461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9997">
                <a:tc gridSpan="2"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ts val="139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8625" marR="39370">
                        <a:lnSpc>
                          <a:spcPts val="1370"/>
                        </a:lnSpc>
                        <a:spcBef>
                          <a:spcPts val="3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294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294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9480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8890">
                        <a:lnSpc>
                          <a:spcPts val="1370"/>
                        </a:lnSpc>
                      </a:pP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Руководитель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финансово-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0" marB="0">
                    <a:lnT w="635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464312" y="4324553"/>
            <a:ext cx="1569720" cy="58991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200"/>
              </a:lnSpc>
              <a:spcBef>
                <a:spcPts val="40"/>
              </a:spcBef>
            </a:pPr>
            <a:r>
              <a:rPr sz="1200" spc="-10" dirty="0">
                <a:latin typeface="Times New Roman"/>
                <a:cs typeface="Times New Roman"/>
              </a:rPr>
              <a:t>экономического </a:t>
            </a:r>
            <a:r>
              <a:rPr sz="1200" spc="-5" dirty="0">
                <a:latin typeface="Times New Roman"/>
                <a:cs typeface="Times New Roman"/>
              </a:rPr>
              <a:t> подразделения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(уполномоченное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лицо)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2888" y="4507738"/>
            <a:ext cx="4130040" cy="38862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11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tabLst>
                <a:tab pos="1393825" algn="l"/>
                <a:tab pos="2409825" algn="l"/>
                <a:tab pos="4104004" algn="l"/>
              </a:tabLst>
            </a:pP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endParaRPr sz="1200">
              <a:latin typeface="Times New Roman"/>
              <a:cs typeface="Times New Roman"/>
            </a:endParaRPr>
          </a:p>
          <a:p>
            <a:pPr marR="64135" algn="r">
              <a:lnSpc>
                <a:spcPct val="100000"/>
              </a:lnSpc>
              <a:spcBef>
                <a:spcPts val="219"/>
              </a:spcBef>
              <a:tabLst>
                <a:tab pos="1358900" algn="l"/>
                <a:tab pos="2221865" algn="l"/>
              </a:tabLst>
            </a:pPr>
            <a:r>
              <a:rPr sz="1200" dirty="0">
                <a:latin typeface="Times New Roman"/>
                <a:cs typeface="Times New Roman"/>
              </a:rPr>
              <a:t>(должность)	</a:t>
            </a:r>
            <a:r>
              <a:rPr sz="1200" spc="-5" dirty="0">
                <a:latin typeface="Times New Roman"/>
                <a:cs typeface="Times New Roman"/>
              </a:rPr>
              <a:t>(подпись)	(расшифровка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подписи)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312" y="5278882"/>
            <a:ext cx="6470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1500" algn="l"/>
              </a:tabLst>
            </a:pPr>
            <a:r>
              <a:rPr sz="1200" dirty="0">
                <a:latin typeface="Times New Roman"/>
                <a:cs typeface="Times New Roman"/>
              </a:rPr>
              <a:t>"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latin typeface="Times New Roman"/>
                <a:cs typeface="Times New Roman"/>
              </a:rPr>
              <a:t>"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35075" y="5473852"/>
            <a:ext cx="1375410" cy="0"/>
          </a:xfrm>
          <a:custGeom>
            <a:avLst/>
            <a:gdLst/>
            <a:ahLst/>
            <a:cxnLst/>
            <a:rect l="l" t="t" r="r" b="b"/>
            <a:pathLst>
              <a:path w="1375410">
                <a:moveTo>
                  <a:pt x="0" y="0"/>
                </a:moveTo>
                <a:lnTo>
                  <a:pt x="1375257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01747" y="5473852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536190" y="5278882"/>
            <a:ext cx="453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6235" algn="l"/>
              </a:tabLst>
            </a:pPr>
            <a:r>
              <a:rPr sz="1200" dirty="0">
                <a:latin typeface="Times New Roman"/>
                <a:cs typeface="Times New Roman"/>
              </a:rPr>
              <a:t>20	</a:t>
            </a:r>
            <a:r>
              <a:rPr sz="1200" spc="-135" dirty="0">
                <a:latin typeface="Times New Roman"/>
                <a:cs typeface="Times New Roman"/>
              </a:rPr>
              <a:t>г</a:t>
            </a: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8667" y="5660135"/>
            <a:ext cx="5728716" cy="119786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237734" y="5687669"/>
            <a:ext cx="3156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15489" algn="l"/>
              </a:tabLst>
            </a:pPr>
            <a:r>
              <a:rPr sz="1800" spc="-20" dirty="0">
                <a:latin typeface="Times New Roman"/>
                <a:cs typeface="Times New Roman"/>
              </a:rPr>
              <a:t>руководителем	</a:t>
            </a:r>
            <a:r>
              <a:rPr sz="1800" spc="-10" dirty="0">
                <a:latin typeface="Times New Roman"/>
                <a:cs typeface="Times New Roman"/>
              </a:rPr>
              <a:t>финансово-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38932" y="5687669"/>
            <a:ext cx="31623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Подписывается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717675" algn="l"/>
              </a:tabLst>
            </a:pPr>
            <a:r>
              <a:rPr sz="1800" spc="-20" dirty="0">
                <a:latin typeface="Times New Roman"/>
                <a:cs typeface="Times New Roman"/>
              </a:rPr>
              <a:t>экономического	</a:t>
            </a:r>
            <a:r>
              <a:rPr sz="1800" spc="-10" dirty="0">
                <a:latin typeface="Times New Roman"/>
                <a:cs typeface="Times New Roman"/>
              </a:rPr>
              <a:t>подразделения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86855" y="5962294"/>
            <a:ext cx="1807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(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-3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лн</a:t>
            </a:r>
            <a:r>
              <a:rPr sz="1800" spc="-4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м</a:t>
            </a:r>
            <a:r>
              <a:rPr sz="1800" spc="-50" dirty="0">
                <a:latin typeface="Times New Roman"/>
                <a:cs typeface="Times New Roman"/>
              </a:rPr>
              <a:t>о</a:t>
            </a:r>
            <a:r>
              <a:rPr sz="1800" spc="-20" dirty="0">
                <a:latin typeface="Times New Roman"/>
                <a:cs typeface="Times New Roman"/>
              </a:rPr>
              <a:t>ч</a:t>
            </a:r>
            <a:r>
              <a:rPr sz="1800" dirty="0">
                <a:latin typeface="Times New Roman"/>
                <a:cs typeface="Times New Roman"/>
              </a:rPr>
              <a:t>енным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138932" y="6236614"/>
            <a:ext cx="1937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лицом)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простой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ЭП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097023" y="4668011"/>
            <a:ext cx="3750945" cy="1042669"/>
            <a:chOff x="2097023" y="4668011"/>
            <a:chExt cx="3750945" cy="1042669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97023" y="4668011"/>
              <a:ext cx="3750564" cy="104241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2267711" y="4784216"/>
              <a:ext cx="3536950" cy="863600"/>
            </a:xfrm>
            <a:custGeom>
              <a:avLst/>
              <a:gdLst/>
              <a:ahLst/>
              <a:cxnLst/>
              <a:rect l="l" t="t" r="r" b="b"/>
              <a:pathLst>
                <a:path w="3536950" h="863600">
                  <a:moveTo>
                    <a:pt x="3461446" y="830501"/>
                  </a:moveTo>
                  <a:lnTo>
                    <a:pt x="3490467" y="863130"/>
                  </a:lnTo>
                  <a:lnTo>
                    <a:pt x="3505628" y="863486"/>
                  </a:lnTo>
                  <a:lnTo>
                    <a:pt x="3519265" y="858199"/>
                  </a:lnTo>
                  <a:lnTo>
                    <a:pt x="3529901" y="848192"/>
                  </a:lnTo>
                  <a:lnTo>
                    <a:pt x="3534287" y="838365"/>
                  </a:lnTo>
                  <a:lnTo>
                    <a:pt x="3496183" y="838365"/>
                  </a:lnTo>
                  <a:lnTo>
                    <a:pt x="3461446" y="830501"/>
                  </a:lnTo>
                  <a:close/>
                </a:path>
                <a:path w="3536950" h="863600">
                  <a:moveTo>
                    <a:pt x="3467093" y="805737"/>
                  </a:moveTo>
                  <a:lnTo>
                    <a:pt x="3461766" y="817562"/>
                  </a:lnTo>
                  <a:lnTo>
                    <a:pt x="3461446" y="830501"/>
                  </a:lnTo>
                  <a:lnTo>
                    <a:pt x="3496183" y="838365"/>
                  </a:lnTo>
                  <a:lnTo>
                    <a:pt x="3501771" y="813587"/>
                  </a:lnTo>
                  <a:lnTo>
                    <a:pt x="3467093" y="805737"/>
                  </a:lnTo>
                  <a:close/>
                </a:path>
                <a:path w="3536950" h="863600">
                  <a:moveTo>
                    <a:pt x="3492216" y="788478"/>
                  </a:moveTo>
                  <a:lnTo>
                    <a:pt x="3478609" y="793773"/>
                  </a:lnTo>
                  <a:lnTo>
                    <a:pt x="3467979" y="803772"/>
                  </a:lnTo>
                  <a:lnTo>
                    <a:pt x="3467093" y="805737"/>
                  </a:lnTo>
                  <a:lnTo>
                    <a:pt x="3501771" y="813587"/>
                  </a:lnTo>
                  <a:lnTo>
                    <a:pt x="3496183" y="838365"/>
                  </a:lnTo>
                  <a:lnTo>
                    <a:pt x="3534287" y="838365"/>
                  </a:lnTo>
                  <a:lnTo>
                    <a:pt x="3536061" y="834389"/>
                  </a:lnTo>
                  <a:lnTo>
                    <a:pt x="3536451" y="819268"/>
                  </a:lnTo>
                  <a:lnTo>
                    <a:pt x="3531187" y="805659"/>
                  </a:lnTo>
                  <a:lnTo>
                    <a:pt x="3521184" y="795017"/>
                  </a:lnTo>
                  <a:lnTo>
                    <a:pt x="3507359" y="788796"/>
                  </a:lnTo>
                  <a:lnTo>
                    <a:pt x="3492216" y="788478"/>
                  </a:lnTo>
                  <a:close/>
                </a:path>
                <a:path w="3536950" h="863600">
                  <a:moveTo>
                    <a:pt x="126692" y="49541"/>
                  </a:moveTo>
                  <a:lnTo>
                    <a:pt x="121080" y="74300"/>
                  </a:lnTo>
                  <a:lnTo>
                    <a:pt x="3461446" y="830501"/>
                  </a:lnTo>
                  <a:lnTo>
                    <a:pt x="3461766" y="817562"/>
                  </a:lnTo>
                  <a:lnTo>
                    <a:pt x="3467093" y="805737"/>
                  </a:lnTo>
                  <a:lnTo>
                    <a:pt x="126692" y="49541"/>
                  </a:lnTo>
                  <a:close/>
                </a:path>
                <a:path w="3536950" h="863600">
                  <a:moveTo>
                    <a:pt x="137921" y="0"/>
                  </a:moveTo>
                  <a:lnTo>
                    <a:pt x="0" y="33908"/>
                  </a:lnTo>
                  <a:lnTo>
                    <a:pt x="109855" y="123824"/>
                  </a:lnTo>
                  <a:lnTo>
                    <a:pt x="121080" y="74300"/>
                  </a:lnTo>
                  <a:lnTo>
                    <a:pt x="108712" y="71500"/>
                  </a:lnTo>
                  <a:lnTo>
                    <a:pt x="114300" y="46735"/>
                  </a:lnTo>
                  <a:lnTo>
                    <a:pt x="127328" y="46735"/>
                  </a:lnTo>
                  <a:lnTo>
                    <a:pt x="137921" y="0"/>
                  </a:lnTo>
                  <a:close/>
                </a:path>
                <a:path w="3536950" h="863600">
                  <a:moveTo>
                    <a:pt x="114300" y="46735"/>
                  </a:moveTo>
                  <a:lnTo>
                    <a:pt x="108712" y="71500"/>
                  </a:lnTo>
                  <a:lnTo>
                    <a:pt x="121080" y="74300"/>
                  </a:lnTo>
                  <a:lnTo>
                    <a:pt x="126692" y="49541"/>
                  </a:lnTo>
                  <a:lnTo>
                    <a:pt x="114300" y="46735"/>
                  </a:lnTo>
                  <a:close/>
                </a:path>
                <a:path w="3536950" h="863600">
                  <a:moveTo>
                    <a:pt x="127328" y="46735"/>
                  </a:moveTo>
                  <a:lnTo>
                    <a:pt x="114300" y="46735"/>
                  </a:lnTo>
                  <a:lnTo>
                    <a:pt x="126692" y="49541"/>
                  </a:lnTo>
                  <a:lnTo>
                    <a:pt x="127328" y="4673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1600200" y="609600"/>
            <a:ext cx="6248400" cy="646331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Информация</a:t>
            </a:r>
            <a:r>
              <a:rPr lang="ru-RU" spc="-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pc="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финансовом</a:t>
            </a:r>
            <a:r>
              <a:rPr lang="ru-RU" spc="-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обеспечении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работника </a:t>
            </a:r>
            <a:r>
              <a:rPr lang="ru-RU" spc="-434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1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(подотчетного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лица),</a:t>
            </a:r>
            <a:r>
              <a:rPr lang="ru-RU" spc="5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направляемого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pc="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2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командировку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067936" y="2217648"/>
            <a:ext cx="1944370" cy="646430"/>
          </a:xfrm>
          <a:custGeom>
            <a:avLst/>
            <a:gdLst/>
            <a:ahLst/>
            <a:cxnLst/>
            <a:rect l="l" t="t" r="r" b="b"/>
            <a:pathLst>
              <a:path w="1944370" h="646430">
                <a:moveTo>
                  <a:pt x="0" y="646328"/>
                </a:moveTo>
                <a:lnTo>
                  <a:pt x="1944242" y="646328"/>
                </a:lnTo>
                <a:lnTo>
                  <a:pt x="1944242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47184" y="2243404"/>
            <a:ext cx="151320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21272E"/>
                </a:solidFill>
                <a:latin typeface="Times New Roman"/>
                <a:cs typeface="Times New Roman"/>
              </a:rPr>
              <a:t>Кассовая</a:t>
            </a:r>
            <a:r>
              <a:rPr sz="1800" spc="-90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72E"/>
                </a:solidFill>
                <a:latin typeface="Times New Roman"/>
                <a:cs typeface="Times New Roman"/>
              </a:rPr>
              <a:t>книга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(ф.</a:t>
            </a:r>
            <a:r>
              <a:rPr sz="18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0504514)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4522" y="1817966"/>
            <a:ext cx="2562860" cy="739140"/>
          </a:xfrm>
          <a:custGeom>
            <a:avLst/>
            <a:gdLst/>
            <a:ahLst/>
            <a:cxnLst/>
            <a:rect l="l" t="t" r="r" b="b"/>
            <a:pathLst>
              <a:path w="2562860" h="739139">
                <a:moveTo>
                  <a:pt x="0" y="738670"/>
                </a:moveTo>
                <a:lnTo>
                  <a:pt x="2562352" y="738670"/>
                </a:lnTo>
                <a:lnTo>
                  <a:pt x="2562352" y="0"/>
                </a:lnTo>
                <a:lnTo>
                  <a:pt x="0" y="0"/>
                </a:lnTo>
                <a:lnTo>
                  <a:pt x="0" y="738670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53313" y="1831594"/>
            <a:ext cx="2309495" cy="6705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60"/>
              </a:spcBef>
            </a:pPr>
            <a:r>
              <a:rPr sz="2400" b="1" dirty="0">
                <a:latin typeface="Calibri"/>
                <a:cs typeface="Calibri"/>
              </a:rPr>
              <a:t>Кассир</a:t>
            </a:r>
            <a:r>
              <a:rPr sz="2400" b="1" spc="-1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5" dirty="0">
                <a:latin typeface="Calibri"/>
                <a:cs typeface="Calibri"/>
              </a:rPr>
              <a:t>о</a:t>
            </a:r>
            <a:r>
              <a:rPr sz="1800" spc="-20" dirty="0">
                <a:latin typeface="Calibri"/>
                <a:cs typeface="Calibri"/>
              </a:rPr>
              <a:t>з</a:t>
            </a:r>
            <a:r>
              <a:rPr sz="1800" spc="-5" dirty="0">
                <a:latin typeface="Calibri"/>
                <a:cs typeface="Calibri"/>
              </a:rPr>
              <a:t>дает  </a:t>
            </a:r>
            <a:r>
              <a:rPr sz="1800" spc="-10" dirty="0">
                <a:latin typeface="Calibri"/>
                <a:cs typeface="Calibri"/>
              </a:rPr>
              <a:t>формуляр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ф.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0504514)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08495" y="1604391"/>
            <a:ext cx="2232660" cy="2031364"/>
          </a:xfrm>
          <a:custGeom>
            <a:avLst/>
            <a:gdLst/>
            <a:ahLst/>
            <a:cxnLst/>
            <a:rect l="l" t="t" r="r" b="b"/>
            <a:pathLst>
              <a:path w="2232659" h="2031364">
                <a:moveTo>
                  <a:pt x="0" y="2031364"/>
                </a:moveTo>
                <a:lnTo>
                  <a:pt x="2232279" y="2031364"/>
                </a:lnTo>
                <a:lnTo>
                  <a:pt x="2232279" y="0"/>
                </a:lnTo>
                <a:lnTo>
                  <a:pt x="0" y="0"/>
                </a:lnTo>
                <a:lnTo>
                  <a:pt x="0" y="2031364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588379" y="1630171"/>
            <a:ext cx="825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Ос</a:t>
            </a:r>
            <a:r>
              <a:rPr sz="1800" spc="25" dirty="0">
                <a:latin typeface="Times New Roman"/>
                <a:cs typeface="Times New Roman"/>
              </a:rPr>
              <a:t>т</a:t>
            </a:r>
            <a:r>
              <a:rPr sz="1800" spc="-45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т</a:t>
            </a:r>
            <a:r>
              <a:rPr sz="1800" spc="5" dirty="0">
                <a:latin typeface="Times New Roman"/>
                <a:cs typeface="Times New Roman"/>
              </a:rPr>
              <a:t>к</a:t>
            </a:r>
            <a:r>
              <a:rPr sz="1800" dirty="0">
                <a:latin typeface="Times New Roman"/>
                <a:cs typeface="Times New Roman"/>
              </a:rPr>
              <a:t>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0294" y="1630171"/>
            <a:ext cx="1221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9539">
              <a:lnSpc>
                <a:spcPct val="100000"/>
              </a:lnSpc>
              <a:spcBef>
                <a:spcPts val="100"/>
              </a:spcBef>
              <a:tabLst>
                <a:tab pos="548640" algn="l"/>
              </a:tabLst>
            </a:pP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а	</a:t>
            </a:r>
            <a:r>
              <a:rPr sz="1800" spc="-15" dirty="0">
                <a:latin typeface="Times New Roman"/>
                <a:cs typeface="Times New Roman"/>
              </a:rPr>
              <a:t>н</a:t>
            </a:r>
            <a:r>
              <a:rPr sz="1800" spc="-70" dirty="0">
                <a:latin typeface="Times New Roman"/>
                <a:cs typeface="Times New Roman"/>
              </a:rPr>
              <a:t>а</a:t>
            </a:r>
            <a:r>
              <a:rPr sz="1800" spc="-10" dirty="0">
                <a:latin typeface="Times New Roman"/>
                <a:cs typeface="Times New Roman"/>
              </a:rPr>
              <a:t>ч</a:t>
            </a:r>
            <a:r>
              <a:rPr sz="1800" spc="10" dirty="0">
                <a:latin typeface="Times New Roman"/>
                <a:cs typeface="Times New Roman"/>
              </a:rPr>
              <a:t>а</a:t>
            </a:r>
            <a:r>
              <a:rPr sz="1800" dirty="0">
                <a:latin typeface="Times New Roman"/>
                <a:cs typeface="Times New Roman"/>
              </a:rPr>
              <a:t>ло  </a:t>
            </a:r>
            <a:r>
              <a:rPr sz="1800" spc="-5" dirty="0">
                <a:latin typeface="Times New Roman"/>
                <a:cs typeface="Times New Roman"/>
              </a:rPr>
              <a:t>дня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88379" y="2178811"/>
            <a:ext cx="20732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РКО</a:t>
            </a:r>
            <a:r>
              <a:rPr sz="1800" spc="2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2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приложением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65" dirty="0">
                <a:latin typeface="Times New Roman"/>
                <a:cs typeface="Times New Roman"/>
              </a:rPr>
              <a:t>ПУД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15" dirty="0">
                <a:latin typeface="Times New Roman"/>
                <a:cs typeface="Times New Roman"/>
              </a:rPr>
              <a:t> скан-копии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ПКО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приложением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65" dirty="0">
                <a:latin typeface="Times New Roman"/>
                <a:cs typeface="Times New Roman"/>
              </a:rPr>
              <a:t>ПУД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+</a:t>
            </a:r>
            <a:r>
              <a:rPr sz="1800" spc="-15" dirty="0">
                <a:latin typeface="Times New Roman"/>
                <a:cs typeface="Times New Roman"/>
              </a:rPr>
              <a:t> скан-копии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988564" y="1790700"/>
            <a:ext cx="3576954" cy="1917064"/>
            <a:chOff x="2988564" y="1790700"/>
            <a:chExt cx="3576954" cy="1917064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8564" y="2150363"/>
              <a:ext cx="1237488" cy="5715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30728" y="2169286"/>
              <a:ext cx="1037590" cy="388620"/>
            </a:xfrm>
            <a:custGeom>
              <a:avLst/>
              <a:gdLst/>
              <a:ahLst/>
              <a:cxnLst/>
              <a:rect l="l" t="t" r="r" b="b"/>
              <a:pathLst>
                <a:path w="1037589" h="388619">
                  <a:moveTo>
                    <a:pt x="922973" y="352487"/>
                  </a:moveTo>
                  <a:lnTo>
                    <a:pt x="910589" y="388620"/>
                  </a:lnTo>
                  <a:lnTo>
                    <a:pt x="1037209" y="371601"/>
                  </a:lnTo>
                  <a:lnTo>
                    <a:pt x="1024489" y="358648"/>
                  </a:lnTo>
                  <a:lnTo>
                    <a:pt x="940943" y="358648"/>
                  </a:lnTo>
                  <a:lnTo>
                    <a:pt x="922973" y="352487"/>
                  </a:lnTo>
                  <a:close/>
                </a:path>
                <a:path w="1037589" h="388619">
                  <a:moveTo>
                    <a:pt x="935292" y="316543"/>
                  </a:moveTo>
                  <a:lnTo>
                    <a:pt x="922973" y="352487"/>
                  </a:lnTo>
                  <a:lnTo>
                    <a:pt x="940943" y="358648"/>
                  </a:lnTo>
                  <a:lnTo>
                    <a:pt x="953262" y="322707"/>
                  </a:lnTo>
                  <a:lnTo>
                    <a:pt x="935292" y="316543"/>
                  </a:lnTo>
                  <a:close/>
                </a:path>
                <a:path w="1037589" h="388619">
                  <a:moveTo>
                    <a:pt x="947674" y="280415"/>
                  </a:moveTo>
                  <a:lnTo>
                    <a:pt x="935292" y="316543"/>
                  </a:lnTo>
                  <a:lnTo>
                    <a:pt x="953262" y="322707"/>
                  </a:lnTo>
                  <a:lnTo>
                    <a:pt x="940943" y="358648"/>
                  </a:lnTo>
                  <a:lnTo>
                    <a:pt x="1024489" y="358648"/>
                  </a:lnTo>
                  <a:lnTo>
                    <a:pt x="947674" y="280415"/>
                  </a:lnTo>
                  <a:close/>
                </a:path>
                <a:path w="1037589" h="388619">
                  <a:moveTo>
                    <a:pt x="12446" y="0"/>
                  </a:moveTo>
                  <a:lnTo>
                    <a:pt x="0" y="36067"/>
                  </a:lnTo>
                  <a:lnTo>
                    <a:pt x="922973" y="352487"/>
                  </a:lnTo>
                  <a:lnTo>
                    <a:pt x="935292" y="316543"/>
                  </a:lnTo>
                  <a:lnTo>
                    <a:pt x="1244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80" y="1790700"/>
              <a:ext cx="656844" cy="92811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55487" y="1814068"/>
              <a:ext cx="456565" cy="727075"/>
            </a:xfrm>
            <a:custGeom>
              <a:avLst/>
              <a:gdLst/>
              <a:ahLst/>
              <a:cxnLst/>
              <a:rect l="l" t="t" r="r" b="b"/>
              <a:pathLst>
                <a:path w="456565" h="727075">
                  <a:moveTo>
                    <a:pt x="11049" y="599440"/>
                  </a:moveTo>
                  <a:lnTo>
                    <a:pt x="0" y="726821"/>
                  </a:lnTo>
                  <a:lnTo>
                    <a:pt x="108458" y="659257"/>
                  </a:lnTo>
                  <a:lnTo>
                    <a:pt x="102460" y="655574"/>
                  </a:lnTo>
                  <a:lnTo>
                    <a:pt x="66039" y="655574"/>
                  </a:lnTo>
                  <a:lnTo>
                    <a:pt x="33527" y="635635"/>
                  </a:lnTo>
                  <a:lnTo>
                    <a:pt x="43506" y="619371"/>
                  </a:lnTo>
                  <a:lnTo>
                    <a:pt x="11049" y="599440"/>
                  </a:lnTo>
                  <a:close/>
                </a:path>
                <a:path w="456565" h="727075">
                  <a:moveTo>
                    <a:pt x="43506" y="619371"/>
                  </a:moveTo>
                  <a:lnTo>
                    <a:pt x="33527" y="635635"/>
                  </a:lnTo>
                  <a:lnTo>
                    <a:pt x="66039" y="655574"/>
                  </a:lnTo>
                  <a:lnTo>
                    <a:pt x="76005" y="639328"/>
                  </a:lnTo>
                  <a:lnTo>
                    <a:pt x="43506" y="619371"/>
                  </a:lnTo>
                  <a:close/>
                </a:path>
                <a:path w="456565" h="727075">
                  <a:moveTo>
                    <a:pt x="76005" y="639328"/>
                  </a:moveTo>
                  <a:lnTo>
                    <a:pt x="66039" y="655574"/>
                  </a:lnTo>
                  <a:lnTo>
                    <a:pt x="102460" y="655574"/>
                  </a:lnTo>
                  <a:lnTo>
                    <a:pt x="76005" y="639328"/>
                  </a:lnTo>
                  <a:close/>
                </a:path>
                <a:path w="456565" h="727075">
                  <a:moveTo>
                    <a:pt x="423545" y="0"/>
                  </a:moveTo>
                  <a:lnTo>
                    <a:pt x="43506" y="619371"/>
                  </a:lnTo>
                  <a:lnTo>
                    <a:pt x="76005" y="639328"/>
                  </a:lnTo>
                  <a:lnTo>
                    <a:pt x="456057" y="19812"/>
                  </a:lnTo>
                  <a:lnTo>
                    <a:pt x="42354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55208" y="2406395"/>
              <a:ext cx="710184" cy="76504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012180" y="2540888"/>
              <a:ext cx="510540" cy="565150"/>
            </a:xfrm>
            <a:custGeom>
              <a:avLst/>
              <a:gdLst/>
              <a:ahLst/>
              <a:cxnLst/>
              <a:rect l="l" t="t" r="r" b="b"/>
              <a:pathLst>
                <a:path w="510540" h="565150">
                  <a:moveTo>
                    <a:pt x="90616" y="72246"/>
                  </a:moveTo>
                  <a:lnTo>
                    <a:pt x="62251" y="97728"/>
                  </a:lnTo>
                  <a:lnTo>
                    <a:pt x="482092" y="565150"/>
                  </a:lnTo>
                  <a:lnTo>
                    <a:pt x="510540" y="539623"/>
                  </a:lnTo>
                  <a:lnTo>
                    <a:pt x="90616" y="72246"/>
                  </a:lnTo>
                  <a:close/>
                </a:path>
                <a:path w="510540" h="565150">
                  <a:moveTo>
                    <a:pt x="0" y="0"/>
                  </a:moveTo>
                  <a:lnTo>
                    <a:pt x="33909" y="123189"/>
                  </a:lnTo>
                  <a:lnTo>
                    <a:pt x="62251" y="97728"/>
                  </a:lnTo>
                  <a:lnTo>
                    <a:pt x="49530" y="83565"/>
                  </a:lnTo>
                  <a:lnTo>
                    <a:pt x="77850" y="58038"/>
                  </a:lnTo>
                  <a:lnTo>
                    <a:pt x="106431" y="58038"/>
                  </a:lnTo>
                  <a:lnTo>
                    <a:pt x="118872" y="46862"/>
                  </a:lnTo>
                  <a:lnTo>
                    <a:pt x="0" y="0"/>
                  </a:lnTo>
                  <a:close/>
                </a:path>
                <a:path w="510540" h="565150">
                  <a:moveTo>
                    <a:pt x="77850" y="58038"/>
                  </a:moveTo>
                  <a:lnTo>
                    <a:pt x="49530" y="83565"/>
                  </a:lnTo>
                  <a:lnTo>
                    <a:pt x="62251" y="97728"/>
                  </a:lnTo>
                  <a:lnTo>
                    <a:pt x="90616" y="72246"/>
                  </a:lnTo>
                  <a:lnTo>
                    <a:pt x="77850" y="58038"/>
                  </a:lnTo>
                  <a:close/>
                </a:path>
                <a:path w="510540" h="565150">
                  <a:moveTo>
                    <a:pt x="106431" y="58038"/>
                  </a:moveTo>
                  <a:lnTo>
                    <a:pt x="77850" y="58038"/>
                  </a:lnTo>
                  <a:lnTo>
                    <a:pt x="90616" y="72246"/>
                  </a:lnTo>
                  <a:lnTo>
                    <a:pt x="106431" y="58038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79848" y="2887994"/>
              <a:ext cx="164591" cy="81968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903216" y="2899028"/>
              <a:ext cx="114300" cy="760730"/>
            </a:xfrm>
            <a:custGeom>
              <a:avLst/>
              <a:gdLst/>
              <a:ahLst/>
              <a:cxnLst/>
              <a:rect l="l" t="t" r="r" b="b"/>
              <a:pathLst>
                <a:path w="114300" h="760729">
                  <a:moveTo>
                    <a:pt x="38100" y="645922"/>
                  </a:moveTo>
                  <a:lnTo>
                    <a:pt x="0" y="645922"/>
                  </a:lnTo>
                  <a:lnTo>
                    <a:pt x="57150" y="760222"/>
                  </a:lnTo>
                  <a:lnTo>
                    <a:pt x="104775" y="664972"/>
                  </a:lnTo>
                  <a:lnTo>
                    <a:pt x="38100" y="664972"/>
                  </a:lnTo>
                  <a:lnTo>
                    <a:pt x="38100" y="645922"/>
                  </a:lnTo>
                  <a:close/>
                </a:path>
                <a:path w="114300" h="760729">
                  <a:moveTo>
                    <a:pt x="76200" y="0"/>
                  </a:moveTo>
                  <a:lnTo>
                    <a:pt x="38100" y="0"/>
                  </a:lnTo>
                  <a:lnTo>
                    <a:pt x="38100" y="664972"/>
                  </a:lnTo>
                  <a:lnTo>
                    <a:pt x="76200" y="664972"/>
                  </a:lnTo>
                  <a:lnTo>
                    <a:pt x="76200" y="0"/>
                  </a:lnTo>
                  <a:close/>
                </a:path>
                <a:path w="114300" h="760729">
                  <a:moveTo>
                    <a:pt x="114300" y="645922"/>
                  </a:moveTo>
                  <a:lnTo>
                    <a:pt x="76200" y="645922"/>
                  </a:lnTo>
                  <a:lnTo>
                    <a:pt x="76200" y="664972"/>
                  </a:lnTo>
                  <a:lnTo>
                    <a:pt x="104775" y="664972"/>
                  </a:lnTo>
                  <a:lnTo>
                    <a:pt x="114300" y="645922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09746" y="3659225"/>
            <a:ext cx="2562860" cy="646430"/>
          </a:xfrm>
          <a:prstGeom prst="rect">
            <a:avLst/>
          </a:prstGeom>
          <a:ln w="28575">
            <a:solidFill>
              <a:srgbClr val="4F81BC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05"/>
              </a:spcBef>
            </a:pPr>
            <a:r>
              <a:rPr sz="1800" spc="-5" dirty="0">
                <a:latin typeface="Times New Roman"/>
                <a:cs typeface="Times New Roman"/>
              </a:rPr>
              <a:t>Кассир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подписывает</a:t>
            </a:r>
            <a:endParaRPr sz="180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</a:pPr>
            <a:r>
              <a:rPr sz="1800" spc="-15" dirty="0">
                <a:latin typeface="Times New Roman"/>
                <a:cs typeface="Times New Roman"/>
              </a:rPr>
              <a:t>формуляр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простой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ЭП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809746" y="4742522"/>
            <a:ext cx="2541905" cy="1108075"/>
          </a:xfrm>
          <a:custGeom>
            <a:avLst/>
            <a:gdLst/>
            <a:ahLst/>
            <a:cxnLst/>
            <a:rect l="l" t="t" r="r" b="b"/>
            <a:pathLst>
              <a:path w="2541904" h="1108075">
                <a:moveTo>
                  <a:pt x="0" y="1107998"/>
                </a:moveTo>
                <a:lnTo>
                  <a:pt x="2541397" y="1107998"/>
                </a:lnTo>
                <a:lnTo>
                  <a:pt x="2541397" y="0"/>
                </a:lnTo>
                <a:lnTo>
                  <a:pt x="0" y="0"/>
                </a:lnTo>
                <a:lnTo>
                  <a:pt x="0" y="110799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888994" y="4765929"/>
            <a:ext cx="1848485" cy="1034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63550"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latin typeface="Times New Roman"/>
                <a:cs typeface="Times New Roman"/>
              </a:rPr>
              <a:t>Главный 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100" dirty="0">
                <a:latin typeface="Times New Roman"/>
                <a:cs typeface="Times New Roman"/>
              </a:rPr>
              <a:t>б</a:t>
            </a:r>
            <a:r>
              <a:rPr sz="2400" b="1" dirty="0">
                <a:latin typeface="Times New Roman"/>
                <a:cs typeface="Times New Roman"/>
              </a:rPr>
              <a:t>ухг</a:t>
            </a:r>
            <a:r>
              <a:rPr sz="2400" b="1" spc="20" dirty="0">
                <a:latin typeface="Times New Roman"/>
                <a:cs typeface="Times New Roman"/>
              </a:rPr>
              <a:t>а</a:t>
            </a:r>
            <a:r>
              <a:rPr sz="2400" b="1" spc="-5" dirty="0">
                <a:latin typeface="Times New Roman"/>
                <a:cs typeface="Times New Roman"/>
              </a:rPr>
              <a:t>лтер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800" spc="-10" dirty="0">
                <a:latin typeface="Times New Roman"/>
                <a:cs typeface="Times New Roman"/>
              </a:rPr>
              <a:t>подписывает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ЭЦП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802123" y="4320540"/>
            <a:ext cx="2677795" cy="1841500"/>
            <a:chOff x="4802123" y="4320540"/>
            <a:chExt cx="2677795" cy="184150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2123" y="4320540"/>
              <a:ext cx="315467" cy="60198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903215" y="4340606"/>
              <a:ext cx="114300" cy="401955"/>
            </a:xfrm>
            <a:custGeom>
              <a:avLst/>
              <a:gdLst/>
              <a:ahLst/>
              <a:cxnLst/>
              <a:rect l="l" t="t" r="r" b="b"/>
              <a:pathLst>
                <a:path w="114300" h="401954">
                  <a:moveTo>
                    <a:pt x="38100" y="287655"/>
                  </a:moveTo>
                  <a:lnTo>
                    <a:pt x="0" y="287655"/>
                  </a:lnTo>
                  <a:lnTo>
                    <a:pt x="57150" y="401955"/>
                  </a:lnTo>
                  <a:lnTo>
                    <a:pt x="104775" y="306705"/>
                  </a:lnTo>
                  <a:lnTo>
                    <a:pt x="38100" y="306705"/>
                  </a:lnTo>
                  <a:lnTo>
                    <a:pt x="38100" y="287655"/>
                  </a:lnTo>
                  <a:close/>
                </a:path>
                <a:path w="114300" h="401954">
                  <a:moveTo>
                    <a:pt x="76200" y="0"/>
                  </a:moveTo>
                  <a:lnTo>
                    <a:pt x="38100" y="0"/>
                  </a:lnTo>
                  <a:lnTo>
                    <a:pt x="38100" y="306705"/>
                  </a:lnTo>
                  <a:lnTo>
                    <a:pt x="76200" y="306705"/>
                  </a:lnTo>
                  <a:lnTo>
                    <a:pt x="76200" y="0"/>
                  </a:lnTo>
                  <a:close/>
                </a:path>
                <a:path w="114300" h="401954">
                  <a:moveTo>
                    <a:pt x="114300" y="287655"/>
                  </a:moveTo>
                  <a:lnTo>
                    <a:pt x="76200" y="287655"/>
                  </a:lnTo>
                  <a:lnTo>
                    <a:pt x="76200" y="306705"/>
                  </a:lnTo>
                  <a:lnTo>
                    <a:pt x="104775" y="306705"/>
                  </a:lnTo>
                  <a:lnTo>
                    <a:pt x="114300" y="287655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7835" y="5257800"/>
              <a:ext cx="1171956" cy="903732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351142" y="5277485"/>
              <a:ext cx="970915" cy="760095"/>
            </a:xfrm>
            <a:custGeom>
              <a:avLst/>
              <a:gdLst/>
              <a:ahLst/>
              <a:cxnLst/>
              <a:rect l="l" t="t" r="r" b="b"/>
              <a:pathLst>
                <a:path w="970915" h="760095">
                  <a:moveTo>
                    <a:pt x="856614" y="645452"/>
                  </a:moveTo>
                  <a:lnTo>
                    <a:pt x="856614" y="759752"/>
                  </a:lnTo>
                  <a:lnTo>
                    <a:pt x="932814" y="721652"/>
                  </a:lnTo>
                  <a:lnTo>
                    <a:pt x="875664" y="721652"/>
                  </a:lnTo>
                  <a:lnTo>
                    <a:pt x="875664" y="683552"/>
                  </a:lnTo>
                  <a:lnTo>
                    <a:pt x="932814" y="683552"/>
                  </a:lnTo>
                  <a:lnTo>
                    <a:pt x="856614" y="645452"/>
                  </a:lnTo>
                  <a:close/>
                </a:path>
                <a:path w="970915" h="760095">
                  <a:moveTo>
                    <a:pt x="466471" y="19049"/>
                  </a:moveTo>
                  <a:lnTo>
                    <a:pt x="466471" y="702602"/>
                  </a:lnTo>
                  <a:lnTo>
                    <a:pt x="467965" y="710020"/>
                  </a:lnTo>
                  <a:lnTo>
                    <a:pt x="472043" y="716075"/>
                  </a:lnTo>
                  <a:lnTo>
                    <a:pt x="478097" y="720156"/>
                  </a:lnTo>
                  <a:lnTo>
                    <a:pt x="485521" y="721652"/>
                  </a:lnTo>
                  <a:lnTo>
                    <a:pt x="856614" y="721652"/>
                  </a:lnTo>
                  <a:lnTo>
                    <a:pt x="856614" y="702602"/>
                  </a:lnTo>
                  <a:lnTo>
                    <a:pt x="504571" y="702602"/>
                  </a:lnTo>
                  <a:lnTo>
                    <a:pt x="485521" y="683552"/>
                  </a:lnTo>
                  <a:lnTo>
                    <a:pt x="504571" y="683552"/>
                  </a:lnTo>
                  <a:lnTo>
                    <a:pt x="504571" y="38099"/>
                  </a:lnTo>
                  <a:lnTo>
                    <a:pt x="485521" y="38099"/>
                  </a:lnTo>
                  <a:lnTo>
                    <a:pt x="466471" y="19049"/>
                  </a:lnTo>
                  <a:close/>
                </a:path>
                <a:path w="970915" h="760095">
                  <a:moveTo>
                    <a:pt x="932814" y="683552"/>
                  </a:moveTo>
                  <a:lnTo>
                    <a:pt x="875664" y="683552"/>
                  </a:lnTo>
                  <a:lnTo>
                    <a:pt x="875664" y="721652"/>
                  </a:lnTo>
                  <a:lnTo>
                    <a:pt x="932814" y="721652"/>
                  </a:lnTo>
                  <a:lnTo>
                    <a:pt x="970914" y="702602"/>
                  </a:lnTo>
                  <a:lnTo>
                    <a:pt x="932814" y="683552"/>
                  </a:lnTo>
                  <a:close/>
                </a:path>
                <a:path w="970915" h="760095">
                  <a:moveTo>
                    <a:pt x="504571" y="683552"/>
                  </a:moveTo>
                  <a:lnTo>
                    <a:pt x="485521" y="683552"/>
                  </a:lnTo>
                  <a:lnTo>
                    <a:pt x="504571" y="702602"/>
                  </a:lnTo>
                  <a:lnTo>
                    <a:pt x="504571" y="683552"/>
                  </a:lnTo>
                  <a:close/>
                </a:path>
                <a:path w="970915" h="760095">
                  <a:moveTo>
                    <a:pt x="856614" y="683552"/>
                  </a:moveTo>
                  <a:lnTo>
                    <a:pt x="504571" y="683552"/>
                  </a:lnTo>
                  <a:lnTo>
                    <a:pt x="504571" y="702602"/>
                  </a:lnTo>
                  <a:lnTo>
                    <a:pt x="856614" y="702602"/>
                  </a:lnTo>
                  <a:lnTo>
                    <a:pt x="856614" y="683552"/>
                  </a:lnTo>
                  <a:close/>
                </a:path>
                <a:path w="970915" h="760095">
                  <a:moveTo>
                    <a:pt x="485521" y="0"/>
                  </a:moveTo>
                  <a:lnTo>
                    <a:pt x="0" y="0"/>
                  </a:lnTo>
                  <a:lnTo>
                    <a:pt x="0" y="38099"/>
                  </a:lnTo>
                  <a:lnTo>
                    <a:pt x="466471" y="38099"/>
                  </a:lnTo>
                  <a:lnTo>
                    <a:pt x="466471" y="19049"/>
                  </a:lnTo>
                  <a:lnTo>
                    <a:pt x="504571" y="19049"/>
                  </a:lnTo>
                  <a:lnTo>
                    <a:pt x="503058" y="11626"/>
                  </a:lnTo>
                  <a:lnTo>
                    <a:pt x="498951" y="5572"/>
                  </a:lnTo>
                  <a:lnTo>
                    <a:pt x="492890" y="1494"/>
                  </a:lnTo>
                  <a:lnTo>
                    <a:pt x="485521" y="0"/>
                  </a:lnTo>
                  <a:close/>
                </a:path>
                <a:path w="970915" h="760095">
                  <a:moveTo>
                    <a:pt x="504571" y="19049"/>
                  </a:moveTo>
                  <a:lnTo>
                    <a:pt x="466471" y="19049"/>
                  </a:lnTo>
                  <a:lnTo>
                    <a:pt x="485521" y="38099"/>
                  </a:lnTo>
                  <a:lnTo>
                    <a:pt x="504571" y="38099"/>
                  </a:lnTo>
                  <a:lnTo>
                    <a:pt x="504571" y="19049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7322057" y="5703265"/>
            <a:ext cx="950594" cy="36957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05"/>
              </a:spcBef>
            </a:pPr>
            <a:r>
              <a:rPr sz="1800" spc="-35" dirty="0">
                <a:latin typeface="Times New Roman"/>
                <a:cs typeface="Times New Roman"/>
              </a:rPr>
              <a:t>АРХИВ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676400" y="304800"/>
            <a:ext cx="5486400" cy="762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spc="-4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Э</a:t>
            </a:r>
            <a:r>
              <a:rPr lang="ru-RU" sz="2400" spc="-1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400" spc="-1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spc="-4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spc="3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spc="-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spc="-1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нна</a:t>
            </a:r>
            <a:r>
              <a:rPr lang="ru-RU" sz="2400" spc="-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2400" spc="-5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spc="-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spc="-2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400" spc="-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ru-RU" sz="2400" spc="-4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spc="-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ая книга   </a:t>
            </a:r>
            <a:br>
              <a:rPr lang="ru-RU" sz="2400" spc="-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u="sng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(ф.</a:t>
            </a:r>
            <a:r>
              <a:rPr lang="ru-RU" sz="2400" u="sng" spc="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0504514)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671442" y="1687436"/>
            <a:ext cx="1944370" cy="369570"/>
          </a:xfrm>
          <a:custGeom>
            <a:avLst/>
            <a:gdLst/>
            <a:ahLst/>
            <a:cxnLst/>
            <a:rect l="l" t="t" r="r" b="b"/>
            <a:pathLst>
              <a:path w="1944370" h="369569">
                <a:moveTo>
                  <a:pt x="0" y="369328"/>
                </a:moveTo>
                <a:lnTo>
                  <a:pt x="1944242" y="369328"/>
                </a:lnTo>
                <a:lnTo>
                  <a:pt x="1944242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50945" y="1713357"/>
            <a:ext cx="1773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21272E"/>
                </a:solidFill>
                <a:latin typeface="Times New Roman"/>
                <a:cs typeface="Times New Roman"/>
              </a:rPr>
              <a:t>ПКО</a:t>
            </a:r>
            <a:r>
              <a:rPr sz="1800" spc="-40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(ф.</a:t>
            </a:r>
            <a:r>
              <a:rPr sz="18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0310001)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9110" y="1591792"/>
            <a:ext cx="2562860" cy="646430"/>
          </a:xfrm>
          <a:custGeom>
            <a:avLst/>
            <a:gdLst/>
            <a:ahLst/>
            <a:cxnLst/>
            <a:rect l="l" t="t" r="r" b="b"/>
            <a:pathLst>
              <a:path w="2562860" h="646430">
                <a:moveTo>
                  <a:pt x="0" y="646328"/>
                </a:moveTo>
                <a:lnTo>
                  <a:pt x="2562352" y="646328"/>
                </a:lnTo>
                <a:lnTo>
                  <a:pt x="2562352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8027" y="1617726"/>
            <a:ext cx="220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21272E"/>
                </a:solidFill>
                <a:latin typeface="Times New Roman"/>
                <a:cs typeface="Times New Roman"/>
              </a:rPr>
              <a:t>Уполномоченное</a:t>
            </a:r>
            <a:r>
              <a:rPr sz="1800" spc="-80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72E"/>
                </a:solidFill>
                <a:latin typeface="Times New Roman"/>
                <a:cs typeface="Times New Roman"/>
              </a:rPr>
              <a:t>лицо </a:t>
            </a:r>
            <a:r>
              <a:rPr sz="1800" spc="-434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72E"/>
                </a:solidFill>
                <a:latin typeface="Times New Roman"/>
                <a:cs typeface="Times New Roman"/>
              </a:rPr>
              <a:t>бухгалтерии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49085" y="1086738"/>
            <a:ext cx="2384425" cy="1754505"/>
          </a:xfrm>
          <a:custGeom>
            <a:avLst/>
            <a:gdLst/>
            <a:ahLst/>
            <a:cxnLst/>
            <a:rect l="l" t="t" r="r" b="b"/>
            <a:pathLst>
              <a:path w="2384425" h="1754505">
                <a:moveTo>
                  <a:pt x="0" y="1754377"/>
                </a:moveTo>
                <a:lnTo>
                  <a:pt x="2383916" y="1754377"/>
                </a:lnTo>
                <a:lnTo>
                  <a:pt x="2383916" y="0"/>
                </a:lnTo>
                <a:lnTo>
                  <a:pt x="0" y="0"/>
                </a:lnTo>
                <a:lnTo>
                  <a:pt x="0" y="1754377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28715" y="1112265"/>
            <a:ext cx="2223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90725" algn="l"/>
              </a:tabLst>
            </a:pPr>
            <a:r>
              <a:rPr sz="1800" spc="-5" dirty="0">
                <a:latin typeface="Times New Roman"/>
                <a:cs typeface="Times New Roman"/>
              </a:rPr>
              <a:t>Пр</a:t>
            </a:r>
            <a:r>
              <a:rPr sz="1800" spc="-25" dirty="0">
                <a:latin typeface="Times New Roman"/>
                <a:cs typeface="Times New Roman"/>
              </a:rPr>
              <a:t>е</a:t>
            </a:r>
            <a:r>
              <a:rPr sz="1800" spc="15" dirty="0">
                <a:latin typeface="Times New Roman"/>
                <a:cs typeface="Times New Roman"/>
              </a:rPr>
              <a:t>д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5" dirty="0">
                <a:latin typeface="Times New Roman"/>
                <a:cs typeface="Times New Roman"/>
              </a:rPr>
              <a:t>а</a:t>
            </a: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-3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лняе</a:t>
            </a:r>
            <a:r>
              <a:rPr sz="1800" spc="1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ся	</a:t>
            </a:r>
            <a:r>
              <a:rPr sz="1800" spc="-20" dirty="0"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28715" y="1386662"/>
            <a:ext cx="2226310" cy="1391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основании:</a:t>
            </a:r>
            <a:endParaRPr sz="18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tabLst>
                <a:tab pos="2098675" algn="l"/>
              </a:tabLst>
            </a:pPr>
            <a:r>
              <a:rPr sz="1800" spc="-5" dirty="0">
                <a:latin typeface="Times New Roman"/>
                <a:cs typeface="Times New Roman"/>
              </a:rPr>
              <a:t>И</a:t>
            </a:r>
            <a:r>
              <a:rPr sz="1800" spc="-10" dirty="0">
                <a:latin typeface="Times New Roman"/>
                <a:cs typeface="Times New Roman"/>
              </a:rPr>
              <a:t>зв</a:t>
            </a:r>
            <a:r>
              <a:rPr sz="1800" dirty="0">
                <a:latin typeface="Times New Roman"/>
                <a:cs typeface="Times New Roman"/>
              </a:rPr>
              <a:t>е</a:t>
            </a:r>
            <a:r>
              <a:rPr sz="1800" spc="5" dirty="0">
                <a:latin typeface="Times New Roman"/>
                <a:cs typeface="Times New Roman"/>
              </a:rPr>
              <a:t>щ</a:t>
            </a:r>
            <a:r>
              <a:rPr sz="1800" dirty="0">
                <a:latin typeface="Times New Roman"/>
                <a:cs typeface="Times New Roman"/>
              </a:rPr>
              <a:t>ения	о  </a:t>
            </a:r>
            <a:r>
              <a:rPr sz="1800" spc="-15" dirty="0">
                <a:latin typeface="Times New Roman"/>
                <a:cs typeface="Times New Roman"/>
              </a:rPr>
              <a:t>начисленных </a:t>
            </a:r>
            <a:r>
              <a:rPr sz="1800" spc="-25" dirty="0">
                <a:latin typeface="Times New Roman"/>
                <a:cs typeface="Times New Roman"/>
              </a:rPr>
              <a:t>доходах,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ф.0504520,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2110"/>
              </a:lnSpc>
            </a:pPr>
            <a:r>
              <a:rPr sz="1800" spc="-15" dirty="0">
                <a:latin typeface="Times New Roman"/>
                <a:cs typeface="Times New Roman"/>
              </a:rPr>
              <a:t>Гос.контракта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18460" y="1214627"/>
            <a:ext cx="3252470" cy="1529080"/>
            <a:chOff x="2918460" y="1214627"/>
            <a:chExt cx="3252470" cy="152908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8460" y="1737359"/>
              <a:ext cx="911351" cy="31546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960370" y="1821941"/>
              <a:ext cx="711200" cy="114300"/>
            </a:xfrm>
            <a:custGeom>
              <a:avLst/>
              <a:gdLst/>
              <a:ahLst/>
              <a:cxnLst/>
              <a:rect l="l" t="t" r="r" b="b"/>
              <a:pathLst>
                <a:path w="711200" h="114300">
                  <a:moveTo>
                    <a:pt x="680142" y="36957"/>
                  </a:moveTo>
                  <a:lnTo>
                    <a:pt x="614933" y="36957"/>
                  </a:lnTo>
                  <a:lnTo>
                    <a:pt x="617219" y="74930"/>
                  </a:lnTo>
                  <a:lnTo>
                    <a:pt x="598168" y="76082"/>
                  </a:lnTo>
                  <a:lnTo>
                    <a:pt x="600456" y="114173"/>
                  </a:lnTo>
                  <a:lnTo>
                    <a:pt x="711072" y="50165"/>
                  </a:lnTo>
                  <a:lnTo>
                    <a:pt x="680142" y="36957"/>
                  </a:lnTo>
                  <a:close/>
                </a:path>
                <a:path w="711200" h="114300">
                  <a:moveTo>
                    <a:pt x="595886" y="38105"/>
                  </a:moveTo>
                  <a:lnTo>
                    <a:pt x="0" y="74041"/>
                  </a:lnTo>
                  <a:lnTo>
                    <a:pt x="2286" y="112141"/>
                  </a:lnTo>
                  <a:lnTo>
                    <a:pt x="598168" y="76082"/>
                  </a:lnTo>
                  <a:lnTo>
                    <a:pt x="595886" y="38105"/>
                  </a:lnTo>
                  <a:close/>
                </a:path>
                <a:path w="711200" h="114300">
                  <a:moveTo>
                    <a:pt x="614933" y="36957"/>
                  </a:moveTo>
                  <a:lnTo>
                    <a:pt x="595886" y="38105"/>
                  </a:lnTo>
                  <a:lnTo>
                    <a:pt x="598168" y="76082"/>
                  </a:lnTo>
                  <a:lnTo>
                    <a:pt x="617219" y="74930"/>
                  </a:lnTo>
                  <a:lnTo>
                    <a:pt x="614933" y="36957"/>
                  </a:lnTo>
                  <a:close/>
                </a:path>
                <a:path w="711200" h="114300">
                  <a:moveTo>
                    <a:pt x="593597" y="0"/>
                  </a:moveTo>
                  <a:lnTo>
                    <a:pt x="595886" y="38105"/>
                  </a:lnTo>
                  <a:lnTo>
                    <a:pt x="614933" y="36957"/>
                  </a:lnTo>
                  <a:lnTo>
                    <a:pt x="680142" y="36957"/>
                  </a:lnTo>
                  <a:lnTo>
                    <a:pt x="5935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5544" y="1214627"/>
              <a:ext cx="655320" cy="92659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652770" y="1237106"/>
              <a:ext cx="455930" cy="727075"/>
            </a:xfrm>
            <a:custGeom>
              <a:avLst/>
              <a:gdLst/>
              <a:ahLst/>
              <a:cxnLst/>
              <a:rect l="l" t="t" r="r" b="b"/>
              <a:pathLst>
                <a:path w="455929" h="727075">
                  <a:moveTo>
                    <a:pt x="11049" y="599566"/>
                  </a:moveTo>
                  <a:lnTo>
                    <a:pt x="0" y="726820"/>
                  </a:lnTo>
                  <a:lnTo>
                    <a:pt x="108457" y="659256"/>
                  </a:lnTo>
                  <a:lnTo>
                    <a:pt x="102447" y="655573"/>
                  </a:lnTo>
                  <a:lnTo>
                    <a:pt x="66039" y="655573"/>
                  </a:lnTo>
                  <a:lnTo>
                    <a:pt x="33527" y="635634"/>
                  </a:lnTo>
                  <a:lnTo>
                    <a:pt x="43469" y="619433"/>
                  </a:lnTo>
                  <a:lnTo>
                    <a:pt x="11049" y="599566"/>
                  </a:lnTo>
                  <a:close/>
                </a:path>
                <a:path w="455929" h="727075">
                  <a:moveTo>
                    <a:pt x="43469" y="619433"/>
                  </a:moveTo>
                  <a:lnTo>
                    <a:pt x="33527" y="635634"/>
                  </a:lnTo>
                  <a:lnTo>
                    <a:pt x="66039" y="655573"/>
                  </a:lnTo>
                  <a:lnTo>
                    <a:pt x="75986" y="639358"/>
                  </a:lnTo>
                  <a:lnTo>
                    <a:pt x="43469" y="619433"/>
                  </a:lnTo>
                  <a:close/>
                </a:path>
                <a:path w="455929" h="727075">
                  <a:moveTo>
                    <a:pt x="75986" y="639358"/>
                  </a:moveTo>
                  <a:lnTo>
                    <a:pt x="66039" y="655573"/>
                  </a:lnTo>
                  <a:lnTo>
                    <a:pt x="102447" y="655573"/>
                  </a:lnTo>
                  <a:lnTo>
                    <a:pt x="75986" y="639358"/>
                  </a:lnTo>
                  <a:close/>
                </a:path>
                <a:path w="455929" h="727075">
                  <a:moveTo>
                    <a:pt x="423544" y="0"/>
                  </a:moveTo>
                  <a:lnTo>
                    <a:pt x="43469" y="619433"/>
                  </a:lnTo>
                  <a:lnTo>
                    <a:pt x="75986" y="639358"/>
                  </a:lnTo>
                  <a:lnTo>
                    <a:pt x="455929" y="19938"/>
                  </a:lnTo>
                  <a:lnTo>
                    <a:pt x="42354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7444" y="1737359"/>
              <a:ext cx="713231" cy="9022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15686" y="1872106"/>
              <a:ext cx="511809" cy="702310"/>
            </a:xfrm>
            <a:custGeom>
              <a:avLst/>
              <a:gdLst/>
              <a:ahLst/>
              <a:cxnLst/>
              <a:rect l="l" t="t" r="r" b="b"/>
              <a:pathLst>
                <a:path w="511810" h="702310">
                  <a:moveTo>
                    <a:pt x="82236" y="81770"/>
                  </a:moveTo>
                  <a:lnTo>
                    <a:pt x="51264" y="104013"/>
                  </a:lnTo>
                  <a:lnTo>
                    <a:pt x="480949" y="702055"/>
                  </a:lnTo>
                  <a:lnTo>
                    <a:pt x="511810" y="679830"/>
                  </a:lnTo>
                  <a:lnTo>
                    <a:pt x="82236" y="81770"/>
                  </a:lnTo>
                  <a:close/>
                </a:path>
                <a:path w="511810" h="702310">
                  <a:moveTo>
                    <a:pt x="0" y="0"/>
                  </a:moveTo>
                  <a:lnTo>
                    <a:pt x="20319" y="126237"/>
                  </a:lnTo>
                  <a:lnTo>
                    <a:pt x="51264" y="104013"/>
                  </a:lnTo>
                  <a:lnTo>
                    <a:pt x="40131" y="88518"/>
                  </a:lnTo>
                  <a:lnTo>
                    <a:pt x="71119" y="66293"/>
                  </a:lnTo>
                  <a:lnTo>
                    <a:pt x="103784" y="66293"/>
                  </a:lnTo>
                  <a:lnTo>
                    <a:pt x="113156" y="59562"/>
                  </a:lnTo>
                  <a:lnTo>
                    <a:pt x="0" y="0"/>
                  </a:lnTo>
                  <a:close/>
                </a:path>
                <a:path w="511810" h="702310">
                  <a:moveTo>
                    <a:pt x="71119" y="66293"/>
                  </a:moveTo>
                  <a:lnTo>
                    <a:pt x="40131" y="88518"/>
                  </a:lnTo>
                  <a:lnTo>
                    <a:pt x="51264" y="104013"/>
                  </a:lnTo>
                  <a:lnTo>
                    <a:pt x="82236" y="81770"/>
                  </a:lnTo>
                  <a:lnTo>
                    <a:pt x="71119" y="66293"/>
                  </a:lnTo>
                  <a:close/>
                </a:path>
                <a:path w="511810" h="702310">
                  <a:moveTo>
                    <a:pt x="103784" y="66293"/>
                  </a:moveTo>
                  <a:lnTo>
                    <a:pt x="71119" y="66293"/>
                  </a:lnTo>
                  <a:lnTo>
                    <a:pt x="82236" y="81770"/>
                  </a:lnTo>
                  <a:lnTo>
                    <a:pt x="103784" y="66293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2752" y="2065019"/>
              <a:ext cx="315467" cy="6781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593082" y="2084324"/>
              <a:ext cx="114300" cy="478790"/>
            </a:xfrm>
            <a:custGeom>
              <a:avLst/>
              <a:gdLst/>
              <a:ahLst/>
              <a:cxnLst/>
              <a:rect l="l" t="t" r="r" b="b"/>
              <a:pathLst>
                <a:path w="114300" h="478789">
                  <a:moveTo>
                    <a:pt x="38100" y="364489"/>
                  </a:moveTo>
                  <a:lnTo>
                    <a:pt x="0" y="364489"/>
                  </a:lnTo>
                  <a:lnTo>
                    <a:pt x="57150" y="478789"/>
                  </a:lnTo>
                  <a:lnTo>
                    <a:pt x="104775" y="383539"/>
                  </a:lnTo>
                  <a:lnTo>
                    <a:pt x="38100" y="383539"/>
                  </a:lnTo>
                  <a:lnTo>
                    <a:pt x="38100" y="364489"/>
                  </a:lnTo>
                  <a:close/>
                </a:path>
                <a:path w="114300" h="478789">
                  <a:moveTo>
                    <a:pt x="76200" y="0"/>
                  </a:moveTo>
                  <a:lnTo>
                    <a:pt x="38100" y="0"/>
                  </a:lnTo>
                  <a:lnTo>
                    <a:pt x="38100" y="383539"/>
                  </a:lnTo>
                  <a:lnTo>
                    <a:pt x="76200" y="383539"/>
                  </a:lnTo>
                  <a:lnTo>
                    <a:pt x="76200" y="0"/>
                  </a:lnTo>
                  <a:close/>
                </a:path>
                <a:path w="114300" h="478789">
                  <a:moveTo>
                    <a:pt x="114300" y="364489"/>
                  </a:moveTo>
                  <a:lnTo>
                    <a:pt x="76200" y="364489"/>
                  </a:lnTo>
                  <a:lnTo>
                    <a:pt x="76200" y="383539"/>
                  </a:lnTo>
                  <a:lnTo>
                    <a:pt x="104775" y="383539"/>
                  </a:lnTo>
                  <a:lnTo>
                    <a:pt x="114300" y="364489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627757" y="2619222"/>
            <a:ext cx="3211830" cy="646430"/>
          </a:xfrm>
          <a:prstGeom prst="rect">
            <a:avLst/>
          </a:prstGeom>
          <a:ln w="28575">
            <a:solidFill>
              <a:srgbClr val="4F81BC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1440" marR="101600">
              <a:lnSpc>
                <a:spcPct val="100000"/>
              </a:lnSpc>
              <a:spcBef>
                <a:spcPts val="305"/>
              </a:spcBef>
            </a:pPr>
            <a:r>
              <a:rPr sz="1800" spc="-20" dirty="0">
                <a:latin typeface="Times New Roman"/>
                <a:cs typeface="Times New Roman"/>
              </a:rPr>
              <a:t>Главный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бухгалтер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(проверяет.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Подписывает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ЭЦП)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99758" y="3599662"/>
            <a:ext cx="2541905" cy="646430"/>
          </a:xfrm>
          <a:custGeom>
            <a:avLst/>
            <a:gdLst/>
            <a:ahLst/>
            <a:cxnLst/>
            <a:rect l="l" t="t" r="r" b="b"/>
            <a:pathLst>
              <a:path w="2541905" h="646429">
                <a:moveTo>
                  <a:pt x="0" y="646328"/>
                </a:moveTo>
                <a:lnTo>
                  <a:pt x="2541397" y="646328"/>
                </a:lnTo>
                <a:lnTo>
                  <a:pt x="2541397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8663" y="3625722"/>
            <a:ext cx="20205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Уведомление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5" dirty="0">
                <a:latin typeface="Times New Roman"/>
                <a:cs typeface="Times New Roman"/>
              </a:rPr>
              <a:t>подотчетному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лицу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799844" y="3282696"/>
            <a:ext cx="4541520" cy="935355"/>
            <a:chOff x="1799844" y="3282696"/>
            <a:chExt cx="4541520" cy="935355"/>
          </a:xfrm>
        </p:grpSpPr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99844" y="3282696"/>
              <a:ext cx="2350008" cy="49834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957451" y="3302889"/>
              <a:ext cx="2150745" cy="339090"/>
            </a:xfrm>
            <a:custGeom>
              <a:avLst/>
              <a:gdLst/>
              <a:ahLst/>
              <a:cxnLst/>
              <a:rect l="l" t="t" r="r" b="b"/>
              <a:pathLst>
                <a:path w="2150745" h="339089">
                  <a:moveTo>
                    <a:pt x="106044" y="225425"/>
                  </a:moveTo>
                  <a:lnTo>
                    <a:pt x="0" y="296672"/>
                  </a:lnTo>
                  <a:lnTo>
                    <a:pt x="120650" y="338709"/>
                  </a:lnTo>
                  <a:lnTo>
                    <a:pt x="116098" y="303402"/>
                  </a:lnTo>
                  <a:lnTo>
                    <a:pt x="96900" y="303402"/>
                  </a:lnTo>
                  <a:lnTo>
                    <a:pt x="92075" y="265557"/>
                  </a:lnTo>
                  <a:lnTo>
                    <a:pt x="110905" y="263121"/>
                  </a:lnTo>
                  <a:lnTo>
                    <a:pt x="106044" y="225425"/>
                  </a:lnTo>
                  <a:close/>
                </a:path>
                <a:path w="2150745" h="339089">
                  <a:moveTo>
                    <a:pt x="110905" y="263121"/>
                  </a:moveTo>
                  <a:lnTo>
                    <a:pt x="92075" y="265557"/>
                  </a:lnTo>
                  <a:lnTo>
                    <a:pt x="96900" y="303402"/>
                  </a:lnTo>
                  <a:lnTo>
                    <a:pt x="115783" y="300961"/>
                  </a:lnTo>
                  <a:lnTo>
                    <a:pt x="110905" y="263121"/>
                  </a:lnTo>
                  <a:close/>
                </a:path>
                <a:path w="2150745" h="339089">
                  <a:moveTo>
                    <a:pt x="115783" y="300961"/>
                  </a:moveTo>
                  <a:lnTo>
                    <a:pt x="96900" y="303402"/>
                  </a:lnTo>
                  <a:lnTo>
                    <a:pt x="116098" y="303402"/>
                  </a:lnTo>
                  <a:lnTo>
                    <a:pt x="115783" y="300961"/>
                  </a:lnTo>
                  <a:close/>
                </a:path>
                <a:path w="2150745" h="339089">
                  <a:moveTo>
                    <a:pt x="2145538" y="0"/>
                  </a:moveTo>
                  <a:lnTo>
                    <a:pt x="110905" y="263121"/>
                  </a:lnTo>
                  <a:lnTo>
                    <a:pt x="115783" y="300961"/>
                  </a:lnTo>
                  <a:lnTo>
                    <a:pt x="2150364" y="37846"/>
                  </a:lnTo>
                  <a:lnTo>
                    <a:pt x="214553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785108" y="3834117"/>
              <a:ext cx="2541905" cy="369570"/>
            </a:xfrm>
            <a:custGeom>
              <a:avLst/>
              <a:gdLst/>
              <a:ahLst/>
              <a:cxnLst/>
              <a:rect l="l" t="t" r="r" b="b"/>
              <a:pathLst>
                <a:path w="2541904" h="369570">
                  <a:moveTo>
                    <a:pt x="0" y="369328"/>
                  </a:moveTo>
                  <a:lnTo>
                    <a:pt x="2541397" y="369328"/>
                  </a:lnTo>
                  <a:lnTo>
                    <a:pt x="2541397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2857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6762368" y="4952250"/>
            <a:ext cx="1578610" cy="64643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92075" marR="226695">
              <a:lnSpc>
                <a:spcPct val="100000"/>
              </a:lnSpc>
              <a:spcBef>
                <a:spcPts val="305"/>
              </a:spcBef>
            </a:pPr>
            <a:r>
              <a:rPr sz="1800" dirty="0">
                <a:latin typeface="Times New Roman"/>
                <a:cs typeface="Times New Roman"/>
              </a:rPr>
              <a:t>Отражение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бух.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учете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99395" y="3860419"/>
            <a:ext cx="2513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Times New Roman"/>
                <a:cs typeface="Times New Roman"/>
              </a:rPr>
              <a:t>КАССА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3770820" y="3285744"/>
            <a:ext cx="2570480" cy="1873885"/>
            <a:chOff x="3770820" y="3285744"/>
            <a:chExt cx="2570480" cy="1873885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53840" y="3285744"/>
              <a:ext cx="1036319" cy="68579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096004" y="3305175"/>
              <a:ext cx="836294" cy="486409"/>
            </a:xfrm>
            <a:custGeom>
              <a:avLst/>
              <a:gdLst/>
              <a:ahLst/>
              <a:cxnLst/>
              <a:rect l="l" t="t" r="r" b="b"/>
              <a:pathLst>
                <a:path w="836295" h="486410">
                  <a:moveTo>
                    <a:pt x="727186" y="446092"/>
                  </a:moveTo>
                  <a:lnTo>
                    <a:pt x="708406" y="479170"/>
                  </a:lnTo>
                  <a:lnTo>
                    <a:pt x="836041" y="485901"/>
                  </a:lnTo>
                  <a:lnTo>
                    <a:pt x="815648" y="455549"/>
                  </a:lnTo>
                  <a:lnTo>
                    <a:pt x="743838" y="455549"/>
                  </a:lnTo>
                  <a:lnTo>
                    <a:pt x="727186" y="446092"/>
                  </a:lnTo>
                  <a:close/>
                </a:path>
                <a:path w="836295" h="486410">
                  <a:moveTo>
                    <a:pt x="746001" y="412956"/>
                  </a:moveTo>
                  <a:lnTo>
                    <a:pt x="727186" y="446092"/>
                  </a:lnTo>
                  <a:lnTo>
                    <a:pt x="743838" y="455549"/>
                  </a:lnTo>
                  <a:lnTo>
                    <a:pt x="762635" y="422401"/>
                  </a:lnTo>
                  <a:lnTo>
                    <a:pt x="746001" y="412956"/>
                  </a:lnTo>
                  <a:close/>
                </a:path>
                <a:path w="836295" h="486410">
                  <a:moveTo>
                    <a:pt x="764794" y="379856"/>
                  </a:moveTo>
                  <a:lnTo>
                    <a:pt x="746001" y="412956"/>
                  </a:lnTo>
                  <a:lnTo>
                    <a:pt x="762635" y="422401"/>
                  </a:lnTo>
                  <a:lnTo>
                    <a:pt x="743838" y="455549"/>
                  </a:lnTo>
                  <a:lnTo>
                    <a:pt x="815648" y="455549"/>
                  </a:lnTo>
                  <a:lnTo>
                    <a:pt x="764794" y="379856"/>
                  </a:lnTo>
                  <a:close/>
                </a:path>
                <a:path w="836295" h="486410">
                  <a:moveTo>
                    <a:pt x="18796" y="0"/>
                  </a:moveTo>
                  <a:lnTo>
                    <a:pt x="0" y="33147"/>
                  </a:lnTo>
                  <a:lnTo>
                    <a:pt x="727186" y="446092"/>
                  </a:lnTo>
                  <a:lnTo>
                    <a:pt x="746001" y="412956"/>
                  </a:lnTo>
                  <a:lnTo>
                    <a:pt x="187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785108" y="4221568"/>
              <a:ext cx="2541905" cy="923925"/>
            </a:xfrm>
            <a:custGeom>
              <a:avLst/>
              <a:gdLst/>
              <a:ahLst/>
              <a:cxnLst/>
              <a:rect l="l" t="t" r="r" b="b"/>
              <a:pathLst>
                <a:path w="2541904" h="923925">
                  <a:moveTo>
                    <a:pt x="0" y="923328"/>
                  </a:moveTo>
                  <a:lnTo>
                    <a:pt x="2541397" y="923328"/>
                  </a:lnTo>
                  <a:lnTo>
                    <a:pt x="2541397" y="0"/>
                  </a:lnTo>
                  <a:lnTo>
                    <a:pt x="0" y="0"/>
                  </a:lnTo>
                  <a:lnTo>
                    <a:pt x="0" y="923328"/>
                  </a:lnTo>
                  <a:close/>
                </a:path>
              </a:pathLst>
            </a:custGeom>
            <a:ln w="2857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799395" y="4247769"/>
            <a:ext cx="25133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 marR="19812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Кассир </a:t>
            </a:r>
            <a:r>
              <a:rPr sz="1800" b="1" spc="-10" dirty="0">
                <a:latin typeface="Times New Roman"/>
                <a:cs typeface="Times New Roman"/>
              </a:rPr>
              <a:t>подписывает 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ЭЦП </a:t>
            </a:r>
            <a:r>
              <a:rPr sz="1800" b="1" spc="-5" dirty="0">
                <a:latin typeface="Times New Roman"/>
                <a:cs typeface="Times New Roman"/>
              </a:rPr>
              <a:t>(факт </a:t>
            </a:r>
            <a:r>
              <a:rPr sz="1800" b="1" spc="-10" dirty="0">
                <a:latin typeface="Times New Roman"/>
                <a:cs typeface="Times New Roman"/>
              </a:rPr>
              <a:t>принятия </a:t>
            </a:r>
            <a:r>
              <a:rPr sz="1800" b="1" spc="-44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денежных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средств)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050919" y="5564987"/>
            <a:ext cx="2541905" cy="646430"/>
          </a:xfrm>
          <a:custGeom>
            <a:avLst/>
            <a:gdLst/>
            <a:ahLst/>
            <a:cxnLst/>
            <a:rect l="l" t="t" r="r" b="b"/>
            <a:pathLst>
              <a:path w="2541904" h="646429">
                <a:moveTo>
                  <a:pt x="0" y="646328"/>
                </a:moveTo>
                <a:lnTo>
                  <a:pt x="2541397" y="646328"/>
                </a:lnTo>
                <a:lnTo>
                  <a:pt x="2541397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234434" y="5591352"/>
            <a:ext cx="21767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imes New Roman"/>
                <a:cs typeface="Times New Roman"/>
              </a:rPr>
              <a:t>Печать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на</a:t>
            </a:r>
            <a:r>
              <a:rPr sz="1800" b="1" spc="-15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бумажном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Times New Roman"/>
                <a:cs typeface="Times New Roman"/>
              </a:rPr>
              <a:t>носителе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48843" y="4849355"/>
            <a:ext cx="2488565" cy="1754505"/>
          </a:xfrm>
          <a:custGeom>
            <a:avLst/>
            <a:gdLst/>
            <a:ahLst/>
            <a:cxnLst/>
            <a:rect l="l" t="t" r="r" b="b"/>
            <a:pathLst>
              <a:path w="2488565" h="1754504">
                <a:moveTo>
                  <a:pt x="0" y="1754377"/>
                </a:moveTo>
                <a:lnTo>
                  <a:pt x="2488565" y="1754377"/>
                </a:lnTo>
                <a:lnTo>
                  <a:pt x="2488565" y="0"/>
                </a:lnTo>
                <a:lnTo>
                  <a:pt x="0" y="0"/>
                </a:lnTo>
                <a:lnTo>
                  <a:pt x="0" y="1754377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58495" y="4875657"/>
            <a:ext cx="227076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545" marR="3746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Подотчетное лицо </a:t>
            </a:r>
            <a:r>
              <a:rPr sz="1800" b="1" spc="-5" dirty="0">
                <a:latin typeface="Times New Roman"/>
                <a:cs typeface="Times New Roman"/>
              </a:rPr>
              <a:t> получает</a:t>
            </a:r>
            <a:r>
              <a:rPr sz="1800" b="1" spc="-8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квитанцию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на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бумажном</a:t>
            </a:r>
            <a:endParaRPr sz="1800">
              <a:latin typeface="Times New Roman"/>
              <a:cs typeface="Times New Roman"/>
            </a:endParaRPr>
          </a:p>
          <a:p>
            <a:pPr marL="12700" marR="5080" indent="-1905" algn="ctr">
              <a:lnSpc>
                <a:spcPct val="100000"/>
              </a:lnSpc>
            </a:pPr>
            <a:r>
              <a:rPr sz="1800" b="1" spc="-5" dirty="0">
                <a:latin typeface="Times New Roman"/>
                <a:cs typeface="Times New Roman"/>
              </a:rPr>
              <a:t>носителе</a:t>
            </a:r>
            <a:r>
              <a:rPr sz="1800" b="1" spc="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ЭЦП 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(главный </a:t>
            </a:r>
            <a:r>
              <a:rPr sz="1800" b="1" spc="-10" dirty="0">
                <a:latin typeface="Times New Roman"/>
                <a:cs typeface="Times New Roman"/>
              </a:rPr>
              <a:t>бухгалтер </a:t>
            </a:r>
            <a:r>
              <a:rPr sz="1800" b="1" dirty="0">
                <a:latin typeface="Times New Roman"/>
                <a:cs typeface="Times New Roman"/>
              </a:rPr>
              <a:t>и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кассир)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825495" y="5138928"/>
            <a:ext cx="2674620" cy="929640"/>
            <a:chOff x="2825495" y="5138928"/>
            <a:chExt cx="2674620" cy="929640"/>
          </a:xfrm>
        </p:grpSpPr>
        <p:pic>
          <p:nvPicPr>
            <p:cNvPr id="40" name="object 4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25495" y="5753100"/>
              <a:ext cx="1267968" cy="31546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2982594" y="5831001"/>
              <a:ext cx="1068705" cy="114300"/>
            </a:xfrm>
            <a:custGeom>
              <a:avLst/>
              <a:gdLst/>
              <a:ahLst/>
              <a:cxnLst/>
              <a:rect l="l" t="t" r="r" b="b"/>
              <a:pathLst>
                <a:path w="1068704" h="114300">
                  <a:moveTo>
                    <a:pt x="114300" y="0"/>
                  </a:moveTo>
                  <a:lnTo>
                    <a:pt x="0" y="57149"/>
                  </a:lnTo>
                  <a:lnTo>
                    <a:pt x="114300" y="114299"/>
                  </a:lnTo>
                  <a:lnTo>
                    <a:pt x="114300" y="76199"/>
                  </a:lnTo>
                  <a:lnTo>
                    <a:pt x="95250" y="76199"/>
                  </a:lnTo>
                  <a:lnTo>
                    <a:pt x="95250" y="38099"/>
                  </a:lnTo>
                  <a:lnTo>
                    <a:pt x="114300" y="38099"/>
                  </a:lnTo>
                  <a:lnTo>
                    <a:pt x="114300" y="0"/>
                  </a:lnTo>
                  <a:close/>
                </a:path>
                <a:path w="1068704" h="114300">
                  <a:moveTo>
                    <a:pt x="114300" y="38099"/>
                  </a:moveTo>
                  <a:lnTo>
                    <a:pt x="95250" y="38099"/>
                  </a:lnTo>
                  <a:lnTo>
                    <a:pt x="95250" y="76199"/>
                  </a:lnTo>
                  <a:lnTo>
                    <a:pt x="114300" y="76199"/>
                  </a:lnTo>
                  <a:lnTo>
                    <a:pt x="114300" y="38099"/>
                  </a:lnTo>
                  <a:close/>
                </a:path>
                <a:path w="1068704" h="114300">
                  <a:moveTo>
                    <a:pt x="1068324" y="38099"/>
                  </a:moveTo>
                  <a:lnTo>
                    <a:pt x="114300" y="38099"/>
                  </a:lnTo>
                  <a:lnTo>
                    <a:pt x="114300" y="76199"/>
                  </a:lnTo>
                  <a:lnTo>
                    <a:pt x="1068324" y="76199"/>
                  </a:lnTo>
                  <a:lnTo>
                    <a:pt x="1068324" y="38099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84647" y="5138928"/>
              <a:ext cx="315467" cy="64160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257164" y="5157978"/>
              <a:ext cx="125095" cy="441959"/>
            </a:xfrm>
            <a:custGeom>
              <a:avLst/>
              <a:gdLst/>
              <a:ahLst/>
              <a:cxnLst/>
              <a:rect l="l" t="t" r="r" b="b"/>
              <a:pathLst>
                <a:path w="125095" h="441960">
                  <a:moveTo>
                    <a:pt x="49569" y="331584"/>
                  </a:moveTo>
                  <a:lnTo>
                    <a:pt x="11811" y="337312"/>
                  </a:lnTo>
                  <a:lnTo>
                    <a:pt x="85598" y="441769"/>
                  </a:lnTo>
                  <a:lnTo>
                    <a:pt x="115045" y="350520"/>
                  </a:lnTo>
                  <a:lnTo>
                    <a:pt x="52450" y="350520"/>
                  </a:lnTo>
                  <a:lnTo>
                    <a:pt x="49569" y="331584"/>
                  </a:lnTo>
                  <a:close/>
                </a:path>
                <a:path w="125095" h="441960">
                  <a:moveTo>
                    <a:pt x="87189" y="325878"/>
                  </a:moveTo>
                  <a:lnTo>
                    <a:pt x="49569" y="331584"/>
                  </a:lnTo>
                  <a:lnTo>
                    <a:pt x="52450" y="350520"/>
                  </a:lnTo>
                  <a:lnTo>
                    <a:pt x="90043" y="344678"/>
                  </a:lnTo>
                  <a:lnTo>
                    <a:pt x="87189" y="325878"/>
                  </a:lnTo>
                  <a:close/>
                </a:path>
                <a:path w="125095" h="441960">
                  <a:moveTo>
                    <a:pt x="124840" y="320167"/>
                  </a:moveTo>
                  <a:lnTo>
                    <a:pt x="87189" y="325878"/>
                  </a:lnTo>
                  <a:lnTo>
                    <a:pt x="90043" y="344678"/>
                  </a:lnTo>
                  <a:lnTo>
                    <a:pt x="52450" y="350520"/>
                  </a:lnTo>
                  <a:lnTo>
                    <a:pt x="115045" y="350520"/>
                  </a:lnTo>
                  <a:lnTo>
                    <a:pt x="124840" y="320167"/>
                  </a:lnTo>
                  <a:close/>
                </a:path>
                <a:path w="125095" h="441960">
                  <a:moveTo>
                    <a:pt x="37719" y="0"/>
                  </a:moveTo>
                  <a:lnTo>
                    <a:pt x="0" y="5842"/>
                  </a:lnTo>
                  <a:lnTo>
                    <a:pt x="49569" y="331584"/>
                  </a:lnTo>
                  <a:lnTo>
                    <a:pt x="87189" y="325878"/>
                  </a:lnTo>
                  <a:lnTo>
                    <a:pt x="3771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7193026" y="6026658"/>
            <a:ext cx="1080135" cy="36957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10"/>
              </a:spcBef>
            </a:pPr>
            <a:r>
              <a:rPr sz="1800" spc="-35" dirty="0">
                <a:latin typeface="Times New Roman"/>
                <a:cs typeface="Times New Roman"/>
              </a:rPr>
              <a:t>АРХИВ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6541007" y="5852159"/>
            <a:ext cx="809625" cy="539750"/>
            <a:chOff x="6541007" y="5852159"/>
            <a:chExt cx="809625" cy="539750"/>
          </a:xfrm>
        </p:grpSpPr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541007" y="5852159"/>
              <a:ext cx="809244" cy="53949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6583298" y="5871374"/>
              <a:ext cx="610235" cy="340360"/>
            </a:xfrm>
            <a:custGeom>
              <a:avLst/>
              <a:gdLst/>
              <a:ahLst/>
              <a:cxnLst/>
              <a:rect l="l" t="t" r="r" b="b"/>
              <a:pathLst>
                <a:path w="610234" h="340360">
                  <a:moveTo>
                    <a:pt x="500060" y="302541"/>
                  </a:moveTo>
                  <a:lnTo>
                    <a:pt x="481965" y="336130"/>
                  </a:lnTo>
                  <a:lnTo>
                    <a:pt x="609726" y="339940"/>
                  </a:lnTo>
                  <a:lnTo>
                    <a:pt x="589774" y="311594"/>
                  </a:lnTo>
                  <a:lnTo>
                    <a:pt x="516890" y="311594"/>
                  </a:lnTo>
                  <a:lnTo>
                    <a:pt x="500060" y="302541"/>
                  </a:lnTo>
                  <a:close/>
                </a:path>
                <a:path w="610234" h="340360">
                  <a:moveTo>
                    <a:pt x="518127" y="269006"/>
                  </a:moveTo>
                  <a:lnTo>
                    <a:pt x="500060" y="302541"/>
                  </a:lnTo>
                  <a:lnTo>
                    <a:pt x="516890" y="311594"/>
                  </a:lnTo>
                  <a:lnTo>
                    <a:pt x="534924" y="278041"/>
                  </a:lnTo>
                  <a:lnTo>
                    <a:pt x="518127" y="269006"/>
                  </a:lnTo>
                  <a:close/>
                </a:path>
                <a:path w="610234" h="340360">
                  <a:moveTo>
                    <a:pt x="536194" y="235470"/>
                  </a:moveTo>
                  <a:lnTo>
                    <a:pt x="518127" y="269006"/>
                  </a:lnTo>
                  <a:lnTo>
                    <a:pt x="534924" y="278041"/>
                  </a:lnTo>
                  <a:lnTo>
                    <a:pt x="516890" y="311594"/>
                  </a:lnTo>
                  <a:lnTo>
                    <a:pt x="589774" y="311594"/>
                  </a:lnTo>
                  <a:lnTo>
                    <a:pt x="536194" y="235470"/>
                  </a:lnTo>
                  <a:close/>
                </a:path>
                <a:path w="610234" h="340360">
                  <a:moveTo>
                    <a:pt x="18033" y="0"/>
                  </a:moveTo>
                  <a:lnTo>
                    <a:pt x="0" y="33553"/>
                  </a:lnTo>
                  <a:lnTo>
                    <a:pt x="500060" y="302541"/>
                  </a:lnTo>
                  <a:lnTo>
                    <a:pt x="518127" y="269006"/>
                  </a:lnTo>
                  <a:lnTo>
                    <a:pt x="1803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5231891" y="5114544"/>
            <a:ext cx="1689100" cy="341630"/>
            <a:chOff x="5231891" y="5114544"/>
            <a:chExt cx="1689100" cy="341630"/>
          </a:xfrm>
        </p:grpSpPr>
        <p:pic>
          <p:nvPicPr>
            <p:cNvPr id="49" name="object 4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231891" y="5114544"/>
              <a:ext cx="1688591" cy="34137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274436" y="5134102"/>
              <a:ext cx="1488440" cy="189230"/>
            </a:xfrm>
            <a:custGeom>
              <a:avLst/>
              <a:gdLst/>
              <a:ahLst/>
              <a:cxnLst/>
              <a:rect l="l" t="t" r="r" b="b"/>
              <a:pathLst>
                <a:path w="1488440" h="189229">
                  <a:moveTo>
                    <a:pt x="1372439" y="150964"/>
                  </a:moveTo>
                  <a:lnTo>
                    <a:pt x="1369314" y="188849"/>
                  </a:lnTo>
                  <a:lnTo>
                    <a:pt x="1460021" y="152527"/>
                  </a:lnTo>
                  <a:lnTo>
                    <a:pt x="1391412" y="152527"/>
                  </a:lnTo>
                  <a:lnTo>
                    <a:pt x="1372439" y="150964"/>
                  </a:lnTo>
                  <a:close/>
                </a:path>
                <a:path w="1488440" h="189229">
                  <a:moveTo>
                    <a:pt x="1375571" y="112998"/>
                  </a:moveTo>
                  <a:lnTo>
                    <a:pt x="1372439" y="150964"/>
                  </a:lnTo>
                  <a:lnTo>
                    <a:pt x="1391412" y="152527"/>
                  </a:lnTo>
                  <a:lnTo>
                    <a:pt x="1394460" y="114554"/>
                  </a:lnTo>
                  <a:lnTo>
                    <a:pt x="1375571" y="112998"/>
                  </a:lnTo>
                  <a:close/>
                </a:path>
                <a:path w="1488440" h="189229">
                  <a:moveTo>
                    <a:pt x="1378712" y="74930"/>
                  </a:moveTo>
                  <a:lnTo>
                    <a:pt x="1375571" y="112998"/>
                  </a:lnTo>
                  <a:lnTo>
                    <a:pt x="1394460" y="114554"/>
                  </a:lnTo>
                  <a:lnTo>
                    <a:pt x="1391412" y="152527"/>
                  </a:lnTo>
                  <a:lnTo>
                    <a:pt x="1460021" y="152527"/>
                  </a:lnTo>
                  <a:lnTo>
                    <a:pt x="1487932" y="141351"/>
                  </a:lnTo>
                  <a:lnTo>
                    <a:pt x="1378712" y="74930"/>
                  </a:lnTo>
                  <a:close/>
                </a:path>
                <a:path w="1488440" h="189229">
                  <a:moveTo>
                    <a:pt x="3175" y="0"/>
                  </a:moveTo>
                  <a:lnTo>
                    <a:pt x="0" y="37973"/>
                  </a:lnTo>
                  <a:lnTo>
                    <a:pt x="1372439" y="150964"/>
                  </a:lnTo>
                  <a:lnTo>
                    <a:pt x="1375571" y="112998"/>
                  </a:lnTo>
                  <a:lnTo>
                    <a:pt x="317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1752600" y="228600"/>
            <a:ext cx="5105400" cy="762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spc="-1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Электронный</a:t>
            </a:r>
            <a:r>
              <a:rPr lang="ru-RU" sz="200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2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приходный</a:t>
            </a:r>
            <a:r>
              <a:rPr lang="ru-RU" sz="200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кассовый </a:t>
            </a:r>
            <a:r>
              <a:rPr lang="ru-RU" sz="2000" spc="-68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ордер</a:t>
            </a:r>
            <a:r>
              <a:rPr lang="ru-RU" sz="2000" spc="-2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u="sng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(ф.</a:t>
            </a:r>
            <a:r>
              <a:rPr lang="ru-RU" sz="2000" u="sng" spc="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0310001</a:t>
            </a:r>
            <a:r>
              <a:rPr lang="ru-RU" sz="2000" u="sng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671442" y="1687436"/>
            <a:ext cx="1944370" cy="369570"/>
          </a:xfrm>
          <a:custGeom>
            <a:avLst/>
            <a:gdLst/>
            <a:ahLst/>
            <a:cxnLst/>
            <a:rect l="l" t="t" r="r" b="b"/>
            <a:pathLst>
              <a:path w="1944370" h="369569">
                <a:moveTo>
                  <a:pt x="0" y="369328"/>
                </a:moveTo>
                <a:lnTo>
                  <a:pt x="1944242" y="369328"/>
                </a:lnTo>
                <a:lnTo>
                  <a:pt x="1944242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50945" y="1713357"/>
            <a:ext cx="1735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21272E"/>
                </a:solidFill>
                <a:latin typeface="Times New Roman"/>
                <a:cs typeface="Times New Roman"/>
              </a:rPr>
              <a:t>РКО</a:t>
            </a:r>
            <a:r>
              <a:rPr sz="1800" spc="-40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800" u="sng" spc="-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(ф.</a:t>
            </a:r>
            <a:r>
              <a:rPr sz="1800" u="sng" spc="-4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</a:rPr>
              <a:t>0310002)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9110" y="1591792"/>
            <a:ext cx="2562860" cy="646430"/>
          </a:xfrm>
          <a:custGeom>
            <a:avLst/>
            <a:gdLst/>
            <a:ahLst/>
            <a:cxnLst/>
            <a:rect l="l" t="t" r="r" b="b"/>
            <a:pathLst>
              <a:path w="2562860" h="646430">
                <a:moveTo>
                  <a:pt x="0" y="646328"/>
                </a:moveTo>
                <a:lnTo>
                  <a:pt x="2562352" y="646328"/>
                </a:lnTo>
                <a:lnTo>
                  <a:pt x="2562352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4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8027" y="1617726"/>
            <a:ext cx="220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21272E"/>
                </a:solidFill>
                <a:latin typeface="Times New Roman"/>
                <a:cs typeface="Times New Roman"/>
              </a:rPr>
              <a:t>Уполномоченное</a:t>
            </a:r>
            <a:r>
              <a:rPr sz="1800" spc="-80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72E"/>
                </a:solidFill>
                <a:latin typeface="Times New Roman"/>
                <a:cs typeface="Times New Roman"/>
              </a:rPr>
              <a:t>лицо </a:t>
            </a:r>
            <a:r>
              <a:rPr sz="1800" spc="-434" dirty="0">
                <a:solidFill>
                  <a:srgbClr val="21272E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1272E"/>
                </a:solidFill>
                <a:latin typeface="Times New Roman"/>
                <a:cs typeface="Times New Roman"/>
              </a:rPr>
              <a:t>бухгалтерии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149085" y="1086815"/>
            <a:ext cx="2541905" cy="1200785"/>
          </a:xfrm>
          <a:custGeom>
            <a:avLst/>
            <a:gdLst/>
            <a:ahLst/>
            <a:cxnLst/>
            <a:rect l="l" t="t" r="r" b="b"/>
            <a:pathLst>
              <a:path w="2541904" h="1200785">
                <a:moveTo>
                  <a:pt x="0" y="1200327"/>
                </a:moveTo>
                <a:lnTo>
                  <a:pt x="2541396" y="1200327"/>
                </a:lnTo>
                <a:lnTo>
                  <a:pt x="2541396" y="0"/>
                </a:lnTo>
                <a:lnTo>
                  <a:pt x="0" y="0"/>
                </a:lnTo>
                <a:lnTo>
                  <a:pt x="0" y="1200327"/>
                </a:lnTo>
                <a:close/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28715" y="1112265"/>
            <a:ext cx="1696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Пр</a:t>
            </a:r>
            <a:r>
              <a:rPr sz="1800" spc="-25" dirty="0">
                <a:latin typeface="Times New Roman"/>
                <a:cs typeface="Times New Roman"/>
              </a:rPr>
              <a:t>е</a:t>
            </a:r>
            <a:r>
              <a:rPr sz="1800" spc="15" dirty="0">
                <a:latin typeface="Times New Roman"/>
                <a:cs typeface="Times New Roman"/>
              </a:rPr>
              <a:t>д</a:t>
            </a:r>
            <a:r>
              <a:rPr sz="1800" dirty="0">
                <a:latin typeface="Times New Roman"/>
                <a:cs typeface="Times New Roman"/>
              </a:rPr>
              <a:t>з</a:t>
            </a:r>
            <a:r>
              <a:rPr sz="1800" spc="-25" dirty="0">
                <a:latin typeface="Times New Roman"/>
                <a:cs typeface="Times New Roman"/>
              </a:rPr>
              <a:t>а</a:t>
            </a:r>
            <a:r>
              <a:rPr sz="1800" spc="-5" dirty="0">
                <a:latin typeface="Times New Roman"/>
                <a:cs typeface="Times New Roman"/>
              </a:rPr>
              <a:t>п</a:t>
            </a:r>
            <a:r>
              <a:rPr sz="1800" spc="-30" dirty="0">
                <a:latin typeface="Times New Roman"/>
                <a:cs typeface="Times New Roman"/>
              </a:rPr>
              <a:t>о</a:t>
            </a:r>
            <a:r>
              <a:rPr sz="1800" dirty="0">
                <a:latin typeface="Times New Roman"/>
                <a:cs typeface="Times New Roman"/>
              </a:rPr>
              <a:t>лняе</a:t>
            </a:r>
            <a:r>
              <a:rPr sz="1800" spc="15" dirty="0">
                <a:latin typeface="Times New Roman"/>
                <a:cs typeface="Times New Roman"/>
              </a:rPr>
              <a:t>т</a:t>
            </a:r>
            <a:r>
              <a:rPr sz="1800" dirty="0">
                <a:latin typeface="Times New Roman"/>
                <a:cs typeface="Times New Roman"/>
              </a:rPr>
              <a:t>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64093" y="1112265"/>
            <a:ext cx="248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на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28715" y="1386662"/>
            <a:ext cx="2384425" cy="8426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98900"/>
              </a:lnSpc>
              <a:spcBef>
                <a:spcPts val="125"/>
              </a:spcBef>
            </a:pPr>
            <a:r>
              <a:rPr sz="1800" dirty="0">
                <a:latin typeface="Times New Roman"/>
                <a:cs typeface="Times New Roman"/>
              </a:rPr>
              <a:t>основании. </a:t>
            </a:r>
            <a:r>
              <a:rPr sz="1800" spc="-10" dirty="0">
                <a:latin typeface="Times New Roman"/>
                <a:cs typeface="Times New Roman"/>
              </a:rPr>
              <a:t>например: 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Ф.0504512,</a:t>
            </a:r>
            <a:r>
              <a:rPr sz="1800" spc="2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ф.</a:t>
            </a:r>
            <a:r>
              <a:rPr sz="1800" spc="2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0504515,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ф.0504521,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ф.0504520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49325" y="1222247"/>
            <a:ext cx="5679440" cy="2030095"/>
            <a:chOff x="549325" y="1222247"/>
            <a:chExt cx="5679440" cy="203009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8460" y="1737359"/>
              <a:ext cx="911351" cy="31546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960369" y="1821941"/>
              <a:ext cx="711200" cy="114300"/>
            </a:xfrm>
            <a:custGeom>
              <a:avLst/>
              <a:gdLst/>
              <a:ahLst/>
              <a:cxnLst/>
              <a:rect l="l" t="t" r="r" b="b"/>
              <a:pathLst>
                <a:path w="711200" h="114300">
                  <a:moveTo>
                    <a:pt x="680142" y="36957"/>
                  </a:moveTo>
                  <a:lnTo>
                    <a:pt x="614933" y="36957"/>
                  </a:lnTo>
                  <a:lnTo>
                    <a:pt x="617219" y="74930"/>
                  </a:lnTo>
                  <a:lnTo>
                    <a:pt x="598168" y="76082"/>
                  </a:lnTo>
                  <a:lnTo>
                    <a:pt x="600456" y="114173"/>
                  </a:lnTo>
                  <a:lnTo>
                    <a:pt x="711072" y="50165"/>
                  </a:lnTo>
                  <a:lnTo>
                    <a:pt x="680142" y="36957"/>
                  </a:lnTo>
                  <a:close/>
                </a:path>
                <a:path w="711200" h="114300">
                  <a:moveTo>
                    <a:pt x="595886" y="38105"/>
                  </a:moveTo>
                  <a:lnTo>
                    <a:pt x="0" y="74041"/>
                  </a:lnTo>
                  <a:lnTo>
                    <a:pt x="2286" y="112141"/>
                  </a:lnTo>
                  <a:lnTo>
                    <a:pt x="598168" y="76082"/>
                  </a:lnTo>
                  <a:lnTo>
                    <a:pt x="595886" y="38105"/>
                  </a:lnTo>
                  <a:close/>
                </a:path>
                <a:path w="711200" h="114300">
                  <a:moveTo>
                    <a:pt x="614933" y="36957"/>
                  </a:moveTo>
                  <a:lnTo>
                    <a:pt x="595886" y="38105"/>
                  </a:lnTo>
                  <a:lnTo>
                    <a:pt x="598168" y="76082"/>
                  </a:lnTo>
                  <a:lnTo>
                    <a:pt x="617219" y="74930"/>
                  </a:lnTo>
                  <a:lnTo>
                    <a:pt x="614933" y="36957"/>
                  </a:lnTo>
                  <a:close/>
                </a:path>
                <a:path w="711200" h="114300">
                  <a:moveTo>
                    <a:pt x="593597" y="0"/>
                  </a:moveTo>
                  <a:lnTo>
                    <a:pt x="595886" y="38105"/>
                  </a:lnTo>
                  <a:lnTo>
                    <a:pt x="614933" y="36957"/>
                  </a:lnTo>
                  <a:lnTo>
                    <a:pt x="680142" y="36957"/>
                  </a:lnTo>
                  <a:lnTo>
                    <a:pt x="5935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7444" y="1222247"/>
              <a:ext cx="748284" cy="8275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615685" y="1244853"/>
              <a:ext cx="548005" cy="627380"/>
            </a:xfrm>
            <a:custGeom>
              <a:avLst/>
              <a:gdLst/>
              <a:ahLst/>
              <a:cxnLst/>
              <a:rect l="l" t="t" r="r" b="b"/>
              <a:pathLst>
                <a:path w="548004" h="627380">
                  <a:moveTo>
                    <a:pt x="31750" y="503555"/>
                  </a:moveTo>
                  <a:lnTo>
                    <a:pt x="0" y="627253"/>
                  </a:lnTo>
                  <a:lnTo>
                    <a:pt x="118110" y="578358"/>
                  </a:lnTo>
                  <a:lnTo>
                    <a:pt x="105940" y="567817"/>
                  </a:lnTo>
                  <a:lnTo>
                    <a:pt x="76835" y="567817"/>
                  </a:lnTo>
                  <a:lnTo>
                    <a:pt x="48005" y="542798"/>
                  </a:lnTo>
                  <a:lnTo>
                    <a:pt x="60471" y="528433"/>
                  </a:lnTo>
                  <a:lnTo>
                    <a:pt x="31750" y="503555"/>
                  </a:lnTo>
                  <a:close/>
                </a:path>
                <a:path w="548004" h="627380">
                  <a:moveTo>
                    <a:pt x="60471" y="528433"/>
                  </a:moveTo>
                  <a:lnTo>
                    <a:pt x="48005" y="542798"/>
                  </a:lnTo>
                  <a:lnTo>
                    <a:pt x="76835" y="567817"/>
                  </a:lnTo>
                  <a:lnTo>
                    <a:pt x="89321" y="553421"/>
                  </a:lnTo>
                  <a:lnTo>
                    <a:pt x="60471" y="528433"/>
                  </a:lnTo>
                  <a:close/>
                </a:path>
                <a:path w="548004" h="627380">
                  <a:moveTo>
                    <a:pt x="89321" y="553421"/>
                  </a:moveTo>
                  <a:lnTo>
                    <a:pt x="76835" y="567817"/>
                  </a:lnTo>
                  <a:lnTo>
                    <a:pt x="105940" y="567817"/>
                  </a:lnTo>
                  <a:lnTo>
                    <a:pt x="89321" y="553421"/>
                  </a:lnTo>
                  <a:close/>
                </a:path>
                <a:path w="548004" h="627380">
                  <a:moveTo>
                    <a:pt x="519049" y="0"/>
                  </a:moveTo>
                  <a:lnTo>
                    <a:pt x="60471" y="528433"/>
                  </a:lnTo>
                  <a:lnTo>
                    <a:pt x="89321" y="553421"/>
                  </a:lnTo>
                  <a:lnTo>
                    <a:pt x="547751" y="24892"/>
                  </a:lnTo>
                  <a:lnTo>
                    <a:pt x="51904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57444" y="1737359"/>
              <a:ext cx="771144" cy="43433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615685" y="1859914"/>
              <a:ext cx="569595" cy="247015"/>
            </a:xfrm>
            <a:custGeom>
              <a:avLst/>
              <a:gdLst/>
              <a:ahLst/>
              <a:cxnLst/>
              <a:rect l="l" t="t" r="r" b="b"/>
              <a:pathLst>
                <a:path w="569595" h="247014">
                  <a:moveTo>
                    <a:pt x="113579" y="35561"/>
                  </a:moveTo>
                  <a:lnTo>
                    <a:pt x="99900" y="71135"/>
                  </a:lnTo>
                  <a:lnTo>
                    <a:pt x="555878" y="246634"/>
                  </a:lnTo>
                  <a:lnTo>
                    <a:pt x="569594" y="211074"/>
                  </a:lnTo>
                  <a:lnTo>
                    <a:pt x="113579" y="35561"/>
                  </a:lnTo>
                  <a:close/>
                </a:path>
                <a:path w="569595" h="247014">
                  <a:moveTo>
                    <a:pt x="127253" y="0"/>
                  </a:moveTo>
                  <a:lnTo>
                    <a:pt x="0" y="12192"/>
                  </a:lnTo>
                  <a:lnTo>
                    <a:pt x="86233" y="106680"/>
                  </a:lnTo>
                  <a:lnTo>
                    <a:pt x="99900" y="71135"/>
                  </a:lnTo>
                  <a:lnTo>
                    <a:pt x="82041" y="64262"/>
                  </a:lnTo>
                  <a:lnTo>
                    <a:pt x="95758" y="28701"/>
                  </a:lnTo>
                  <a:lnTo>
                    <a:pt x="116217" y="28701"/>
                  </a:lnTo>
                  <a:lnTo>
                    <a:pt x="127253" y="0"/>
                  </a:lnTo>
                  <a:close/>
                </a:path>
                <a:path w="569595" h="247014">
                  <a:moveTo>
                    <a:pt x="95758" y="28701"/>
                  </a:moveTo>
                  <a:lnTo>
                    <a:pt x="82041" y="64262"/>
                  </a:lnTo>
                  <a:lnTo>
                    <a:pt x="99900" y="71135"/>
                  </a:lnTo>
                  <a:lnTo>
                    <a:pt x="113579" y="35561"/>
                  </a:lnTo>
                  <a:lnTo>
                    <a:pt x="95758" y="28701"/>
                  </a:lnTo>
                  <a:close/>
                </a:path>
                <a:path w="569595" h="247014">
                  <a:moveTo>
                    <a:pt x="116217" y="28701"/>
                  </a:moveTo>
                  <a:lnTo>
                    <a:pt x="95758" y="28701"/>
                  </a:lnTo>
                  <a:lnTo>
                    <a:pt x="113579" y="35561"/>
                  </a:lnTo>
                  <a:lnTo>
                    <a:pt x="116217" y="28701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9251" y="2019299"/>
              <a:ext cx="1533144" cy="72237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316478" y="2038984"/>
              <a:ext cx="1334135" cy="535305"/>
            </a:xfrm>
            <a:custGeom>
              <a:avLst/>
              <a:gdLst/>
              <a:ahLst/>
              <a:cxnLst/>
              <a:rect l="l" t="t" r="r" b="b"/>
              <a:pathLst>
                <a:path w="1334135" h="535305">
                  <a:moveTo>
                    <a:pt x="86613" y="428370"/>
                  </a:moveTo>
                  <a:lnTo>
                    <a:pt x="0" y="522350"/>
                  </a:lnTo>
                  <a:lnTo>
                    <a:pt x="127126" y="535177"/>
                  </a:lnTo>
                  <a:lnTo>
                    <a:pt x="116191" y="506349"/>
                  </a:lnTo>
                  <a:lnTo>
                    <a:pt x="95885" y="506349"/>
                  </a:lnTo>
                  <a:lnTo>
                    <a:pt x="82296" y="470662"/>
                  </a:lnTo>
                  <a:lnTo>
                    <a:pt x="100089" y="463897"/>
                  </a:lnTo>
                  <a:lnTo>
                    <a:pt x="86613" y="428370"/>
                  </a:lnTo>
                  <a:close/>
                </a:path>
                <a:path w="1334135" h="535305">
                  <a:moveTo>
                    <a:pt x="100089" y="463897"/>
                  </a:moveTo>
                  <a:lnTo>
                    <a:pt x="82296" y="470662"/>
                  </a:lnTo>
                  <a:lnTo>
                    <a:pt x="95885" y="506349"/>
                  </a:lnTo>
                  <a:lnTo>
                    <a:pt x="113632" y="499601"/>
                  </a:lnTo>
                  <a:lnTo>
                    <a:pt x="100089" y="463897"/>
                  </a:lnTo>
                  <a:close/>
                </a:path>
                <a:path w="1334135" h="535305">
                  <a:moveTo>
                    <a:pt x="113632" y="499601"/>
                  </a:moveTo>
                  <a:lnTo>
                    <a:pt x="95885" y="506349"/>
                  </a:lnTo>
                  <a:lnTo>
                    <a:pt x="116191" y="506349"/>
                  </a:lnTo>
                  <a:lnTo>
                    <a:pt x="113632" y="499601"/>
                  </a:lnTo>
                  <a:close/>
                </a:path>
                <a:path w="1334135" h="535305">
                  <a:moveTo>
                    <a:pt x="1320419" y="0"/>
                  </a:moveTo>
                  <a:lnTo>
                    <a:pt x="100089" y="463897"/>
                  </a:lnTo>
                  <a:lnTo>
                    <a:pt x="113632" y="499601"/>
                  </a:lnTo>
                  <a:lnTo>
                    <a:pt x="1333881" y="35687"/>
                  </a:lnTo>
                  <a:lnTo>
                    <a:pt x="132041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63613" y="2591536"/>
              <a:ext cx="3542029" cy="646430"/>
            </a:xfrm>
            <a:custGeom>
              <a:avLst/>
              <a:gdLst/>
              <a:ahLst/>
              <a:cxnLst/>
              <a:rect l="l" t="t" r="r" b="b"/>
              <a:pathLst>
                <a:path w="3542029" h="646430">
                  <a:moveTo>
                    <a:pt x="0" y="646328"/>
                  </a:moveTo>
                  <a:lnTo>
                    <a:pt x="3541776" y="646328"/>
                  </a:lnTo>
                  <a:lnTo>
                    <a:pt x="3541776" y="0"/>
                  </a:lnTo>
                  <a:lnTo>
                    <a:pt x="0" y="0"/>
                  </a:lnTo>
                  <a:lnTo>
                    <a:pt x="0" y="646328"/>
                  </a:lnTo>
                  <a:close/>
                </a:path>
              </a:pathLst>
            </a:custGeom>
            <a:ln w="2857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42315" y="2617470"/>
            <a:ext cx="30435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Times New Roman"/>
                <a:cs typeface="Times New Roman"/>
              </a:rPr>
              <a:t>Главный </a:t>
            </a:r>
            <a:r>
              <a:rPr sz="1800" spc="-5" dirty="0">
                <a:latin typeface="Times New Roman"/>
                <a:cs typeface="Times New Roman"/>
              </a:rPr>
              <a:t>бухгалтер </a:t>
            </a:r>
            <a:r>
              <a:rPr sz="1800" spc="-15" dirty="0">
                <a:latin typeface="Times New Roman"/>
                <a:cs typeface="Times New Roman"/>
              </a:rPr>
              <a:t>(проверяет. </a:t>
            </a:r>
            <a:r>
              <a:rPr sz="1800" spc="-4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Подписывает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ЭЦП)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29816" y="3601313"/>
            <a:ext cx="2541905" cy="646430"/>
          </a:xfrm>
          <a:custGeom>
            <a:avLst/>
            <a:gdLst/>
            <a:ahLst/>
            <a:cxnLst/>
            <a:rect l="l" t="t" r="r" b="b"/>
            <a:pathLst>
              <a:path w="2541904" h="646429">
                <a:moveTo>
                  <a:pt x="0" y="646328"/>
                </a:moveTo>
                <a:lnTo>
                  <a:pt x="2541397" y="646328"/>
                </a:lnTo>
                <a:lnTo>
                  <a:pt x="2541397" y="0"/>
                </a:lnTo>
                <a:lnTo>
                  <a:pt x="0" y="0"/>
                </a:lnTo>
                <a:lnTo>
                  <a:pt x="0" y="646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408938" y="3627501"/>
            <a:ext cx="20205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Times New Roman"/>
                <a:cs typeface="Times New Roman"/>
              </a:rPr>
              <a:t>Уведомление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5" dirty="0">
                <a:latin typeface="Times New Roman"/>
                <a:cs typeface="Times New Roman"/>
              </a:rPr>
              <a:t>подотчетному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лицу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659123" y="3052572"/>
            <a:ext cx="2639695" cy="695325"/>
            <a:chOff x="3659123" y="3052572"/>
            <a:chExt cx="2639695" cy="695325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9123" y="3052572"/>
              <a:ext cx="2639568" cy="69494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816476" y="3072130"/>
              <a:ext cx="2439670" cy="528955"/>
            </a:xfrm>
            <a:custGeom>
              <a:avLst/>
              <a:gdLst/>
              <a:ahLst/>
              <a:cxnLst/>
              <a:rect l="l" t="t" r="r" b="b"/>
              <a:pathLst>
                <a:path w="2439670" h="528954">
                  <a:moveTo>
                    <a:pt x="101219" y="416306"/>
                  </a:moveTo>
                  <a:lnTo>
                    <a:pt x="0" y="494284"/>
                  </a:lnTo>
                  <a:lnTo>
                    <a:pt x="123062" y="528447"/>
                  </a:lnTo>
                  <a:lnTo>
                    <a:pt x="116507" y="494792"/>
                  </a:lnTo>
                  <a:lnTo>
                    <a:pt x="97155" y="494792"/>
                  </a:lnTo>
                  <a:lnTo>
                    <a:pt x="89788" y="457327"/>
                  </a:lnTo>
                  <a:lnTo>
                    <a:pt x="108498" y="453674"/>
                  </a:lnTo>
                  <a:lnTo>
                    <a:pt x="101219" y="416306"/>
                  </a:lnTo>
                  <a:close/>
                </a:path>
                <a:path w="2439670" h="528954">
                  <a:moveTo>
                    <a:pt x="108498" y="453674"/>
                  </a:moveTo>
                  <a:lnTo>
                    <a:pt x="89788" y="457327"/>
                  </a:lnTo>
                  <a:lnTo>
                    <a:pt x="97155" y="494792"/>
                  </a:lnTo>
                  <a:lnTo>
                    <a:pt x="115798" y="491151"/>
                  </a:lnTo>
                  <a:lnTo>
                    <a:pt x="108498" y="453674"/>
                  </a:lnTo>
                  <a:close/>
                </a:path>
                <a:path w="2439670" h="528954">
                  <a:moveTo>
                    <a:pt x="115798" y="491151"/>
                  </a:moveTo>
                  <a:lnTo>
                    <a:pt x="97155" y="494792"/>
                  </a:lnTo>
                  <a:lnTo>
                    <a:pt x="116507" y="494792"/>
                  </a:lnTo>
                  <a:lnTo>
                    <a:pt x="115798" y="491151"/>
                  </a:lnTo>
                  <a:close/>
                </a:path>
                <a:path w="2439670" h="528954">
                  <a:moveTo>
                    <a:pt x="2432304" y="0"/>
                  </a:moveTo>
                  <a:lnTo>
                    <a:pt x="108498" y="453674"/>
                  </a:lnTo>
                  <a:lnTo>
                    <a:pt x="115798" y="491151"/>
                  </a:lnTo>
                  <a:lnTo>
                    <a:pt x="2439543" y="37337"/>
                  </a:lnTo>
                  <a:lnTo>
                    <a:pt x="243230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386193" y="6013018"/>
            <a:ext cx="1578610" cy="646430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2075" marR="226695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latin typeface="Times New Roman"/>
                <a:cs typeface="Times New Roman"/>
              </a:rPr>
              <a:t>Отражение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бух.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учете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587619" y="3614153"/>
            <a:ext cx="2541905" cy="369570"/>
          </a:xfrm>
          <a:custGeom>
            <a:avLst/>
            <a:gdLst/>
            <a:ahLst/>
            <a:cxnLst/>
            <a:rect l="l" t="t" r="r" b="b"/>
            <a:pathLst>
              <a:path w="2541904" h="369570">
                <a:moveTo>
                  <a:pt x="0" y="369328"/>
                </a:moveTo>
                <a:lnTo>
                  <a:pt x="2541397" y="369328"/>
                </a:lnTo>
                <a:lnTo>
                  <a:pt x="2541397" y="0"/>
                </a:lnTo>
                <a:lnTo>
                  <a:pt x="0" y="0"/>
                </a:lnTo>
                <a:lnTo>
                  <a:pt x="0" y="369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601906" y="3640328"/>
            <a:ext cx="2513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800" b="1" spc="-40" dirty="0">
                <a:latin typeface="Times New Roman"/>
                <a:cs typeface="Times New Roman"/>
              </a:rPr>
              <a:t>КАССА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573331" y="3076955"/>
            <a:ext cx="2570480" cy="1841500"/>
            <a:chOff x="5573331" y="3076955"/>
            <a:chExt cx="2570480" cy="1841500"/>
          </a:xfrm>
        </p:grpSpPr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98108" y="3076955"/>
              <a:ext cx="818388" cy="71780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40145" y="3096386"/>
              <a:ext cx="618490" cy="518159"/>
            </a:xfrm>
            <a:custGeom>
              <a:avLst/>
              <a:gdLst/>
              <a:ahLst/>
              <a:cxnLst/>
              <a:rect l="l" t="t" r="r" b="b"/>
              <a:pathLst>
                <a:path w="618490" h="518160">
                  <a:moveTo>
                    <a:pt x="517996" y="459394"/>
                  </a:moveTo>
                  <a:lnTo>
                    <a:pt x="493649" y="488696"/>
                  </a:lnTo>
                  <a:lnTo>
                    <a:pt x="618108" y="517779"/>
                  </a:lnTo>
                  <a:lnTo>
                    <a:pt x="597780" y="471550"/>
                  </a:lnTo>
                  <a:lnTo>
                    <a:pt x="532637" y="471550"/>
                  </a:lnTo>
                  <a:lnTo>
                    <a:pt x="517996" y="459394"/>
                  </a:lnTo>
                  <a:close/>
                </a:path>
                <a:path w="618490" h="518160">
                  <a:moveTo>
                    <a:pt x="542315" y="430127"/>
                  </a:moveTo>
                  <a:lnTo>
                    <a:pt x="517996" y="459394"/>
                  </a:lnTo>
                  <a:lnTo>
                    <a:pt x="532637" y="471550"/>
                  </a:lnTo>
                  <a:lnTo>
                    <a:pt x="557022" y="442340"/>
                  </a:lnTo>
                  <a:lnTo>
                    <a:pt x="542315" y="430127"/>
                  </a:lnTo>
                  <a:close/>
                </a:path>
                <a:path w="618490" h="518160">
                  <a:moveTo>
                    <a:pt x="566674" y="400812"/>
                  </a:moveTo>
                  <a:lnTo>
                    <a:pt x="542315" y="430127"/>
                  </a:lnTo>
                  <a:lnTo>
                    <a:pt x="557022" y="442340"/>
                  </a:lnTo>
                  <a:lnTo>
                    <a:pt x="532637" y="471550"/>
                  </a:lnTo>
                  <a:lnTo>
                    <a:pt x="597780" y="471550"/>
                  </a:lnTo>
                  <a:lnTo>
                    <a:pt x="566674" y="400812"/>
                  </a:lnTo>
                  <a:close/>
                </a:path>
                <a:path w="618490" h="518160">
                  <a:moveTo>
                    <a:pt x="24383" y="0"/>
                  </a:moveTo>
                  <a:lnTo>
                    <a:pt x="0" y="29337"/>
                  </a:lnTo>
                  <a:lnTo>
                    <a:pt x="517996" y="459394"/>
                  </a:lnTo>
                  <a:lnTo>
                    <a:pt x="542315" y="430127"/>
                  </a:lnTo>
                  <a:lnTo>
                    <a:pt x="24383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587619" y="3980649"/>
              <a:ext cx="2541905" cy="923925"/>
            </a:xfrm>
            <a:custGeom>
              <a:avLst/>
              <a:gdLst/>
              <a:ahLst/>
              <a:cxnLst/>
              <a:rect l="l" t="t" r="r" b="b"/>
              <a:pathLst>
                <a:path w="2541904" h="923925">
                  <a:moveTo>
                    <a:pt x="0" y="923328"/>
                  </a:moveTo>
                  <a:lnTo>
                    <a:pt x="2541397" y="923328"/>
                  </a:lnTo>
                  <a:lnTo>
                    <a:pt x="2541397" y="0"/>
                  </a:lnTo>
                  <a:lnTo>
                    <a:pt x="0" y="0"/>
                  </a:lnTo>
                  <a:lnTo>
                    <a:pt x="0" y="923328"/>
                  </a:lnTo>
                  <a:close/>
                </a:path>
              </a:pathLst>
            </a:custGeom>
            <a:ln w="2857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5601906" y="4006977"/>
            <a:ext cx="251333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470" marR="28194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Кассир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подписывает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ЭЦП </a:t>
            </a:r>
            <a:r>
              <a:rPr sz="1800" b="1" spc="-5" dirty="0">
                <a:latin typeface="Times New Roman"/>
                <a:cs typeface="Times New Roman"/>
              </a:rPr>
              <a:t>(факт </a:t>
            </a:r>
            <a:r>
              <a:rPr sz="1800" b="1" spc="-15" dirty="0">
                <a:latin typeface="Times New Roman"/>
                <a:cs typeface="Times New Roman"/>
              </a:rPr>
              <a:t>выдачи </a:t>
            </a:r>
            <a:r>
              <a:rPr sz="1800" b="1" spc="-10" dirty="0">
                <a:latin typeface="Times New Roman"/>
                <a:cs typeface="Times New Roman"/>
              </a:rPr>
              <a:t> денежных</a:t>
            </a:r>
            <a:r>
              <a:rPr sz="1800" b="1" spc="-5" dirty="0">
                <a:latin typeface="Times New Roman"/>
                <a:cs typeface="Times New Roman"/>
              </a:rPr>
              <a:t> средств)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655059" y="5318201"/>
            <a:ext cx="1244600" cy="923925"/>
          </a:xfrm>
          <a:custGeom>
            <a:avLst/>
            <a:gdLst/>
            <a:ahLst/>
            <a:cxnLst/>
            <a:rect l="l" t="t" r="r" b="b"/>
            <a:pathLst>
              <a:path w="1244600" h="923925">
                <a:moveTo>
                  <a:pt x="0" y="923328"/>
                </a:moveTo>
                <a:lnTo>
                  <a:pt x="1244218" y="923328"/>
                </a:lnTo>
                <a:lnTo>
                  <a:pt x="1244218" y="0"/>
                </a:lnTo>
                <a:lnTo>
                  <a:pt x="0" y="0"/>
                </a:lnTo>
                <a:lnTo>
                  <a:pt x="0" y="923328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740911" y="5344795"/>
            <a:ext cx="107315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 algn="just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Times New Roman"/>
                <a:cs typeface="Times New Roman"/>
              </a:rPr>
              <a:t>Печать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на </a:t>
            </a:r>
            <a:r>
              <a:rPr sz="1800" b="1" spc="-440" dirty="0">
                <a:latin typeface="Times New Roman"/>
                <a:cs typeface="Times New Roman"/>
              </a:rPr>
              <a:t> </a:t>
            </a:r>
            <a:r>
              <a:rPr sz="1800" b="1" spc="-75" dirty="0">
                <a:latin typeface="Times New Roman"/>
                <a:cs typeface="Times New Roman"/>
              </a:rPr>
              <a:t>б</a:t>
            </a:r>
            <a:r>
              <a:rPr sz="1800" b="1" spc="-15" dirty="0">
                <a:latin typeface="Times New Roman"/>
                <a:cs typeface="Times New Roman"/>
              </a:rPr>
              <a:t>ум</a:t>
            </a:r>
            <a:r>
              <a:rPr sz="1800" b="1" dirty="0">
                <a:latin typeface="Times New Roman"/>
                <a:cs typeface="Times New Roman"/>
              </a:rPr>
              <a:t>а</a:t>
            </a:r>
            <a:r>
              <a:rPr sz="1800" b="1" spc="-25" dirty="0">
                <a:latin typeface="Times New Roman"/>
                <a:cs typeface="Times New Roman"/>
              </a:rPr>
              <a:t>ж</a:t>
            </a:r>
            <a:r>
              <a:rPr sz="1800" b="1" spc="-5" dirty="0">
                <a:latin typeface="Times New Roman"/>
                <a:cs typeface="Times New Roman"/>
              </a:rPr>
              <a:t>н</a:t>
            </a:r>
            <a:r>
              <a:rPr sz="1800" b="1" spc="-45" dirty="0">
                <a:latin typeface="Times New Roman"/>
                <a:cs typeface="Times New Roman"/>
              </a:rPr>
              <a:t>о</a:t>
            </a:r>
            <a:r>
              <a:rPr sz="1800" b="1" dirty="0">
                <a:latin typeface="Times New Roman"/>
                <a:cs typeface="Times New Roman"/>
              </a:rPr>
              <a:t>м  </a:t>
            </a:r>
            <a:r>
              <a:rPr sz="1800" b="1" spc="-5" dirty="0">
                <a:latin typeface="Times New Roman"/>
                <a:cs typeface="Times New Roman"/>
              </a:rPr>
              <a:t>носителе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48843" y="4849342"/>
            <a:ext cx="2488565" cy="1477645"/>
          </a:xfrm>
          <a:custGeom>
            <a:avLst/>
            <a:gdLst/>
            <a:ahLst/>
            <a:cxnLst/>
            <a:rect l="l" t="t" r="r" b="b"/>
            <a:pathLst>
              <a:path w="2488565" h="1477645">
                <a:moveTo>
                  <a:pt x="0" y="1477391"/>
                </a:moveTo>
                <a:lnTo>
                  <a:pt x="2488565" y="1477391"/>
                </a:lnTo>
                <a:lnTo>
                  <a:pt x="2488565" y="0"/>
                </a:lnTo>
                <a:lnTo>
                  <a:pt x="0" y="0"/>
                </a:lnTo>
                <a:lnTo>
                  <a:pt x="0" y="1477391"/>
                </a:lnTo>
                <a:close/>
              </a:path>
            </a:pathLst>
          </a:custGeom>
          <a:ln w="28575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529539" y="4875657"/>
            <a:ext cx="232727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1130" marR="144145" indent="-63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Подотчетное лицо </a:t>
            </a:r>
            <a:r>
              <a:rPr sz="1800" b="1" spc="-5" dirty="0">
                <a:latin typeface="Times New Roman"/>
                <a:cs typeface="Times New Roman"/>
              </a:rPr>
              <a:t> получает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денежные</a:t>
            </a:r>
            <a:endParaRPr sz="18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</a:pPr>
            <a:r>
              <a:rPr sz="1800" b="1" spc="-5" dirty="0">
                <a:latin typeface="Times New Roman"/>
                <a:cs typeface="Times New Roman"/>
              </a:rPr>
              <a:t>средства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подписывает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на</a:t>
            </a:r>
            <a:r>
              <a:rPr sz="1800" b="1" spc="434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бумажном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5" dirty="0">
                <a:latin typeface="Times New Roman"/>
                <a:cs typeface="Times New Roman"/>
              </a:rPr>
              <a:t>носителе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775204" y="4892040"/>
            <a:ext cx="5660390" cy="970915"/>
            <a:chOff x="2775204" y="4892040"/>
            <a:chExt cx="5660390" cy="970915"/>
          </a:xfrm>
        </p:grpSpPr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775204" y="5399532"/>
              <a:ext cx="928116" cy="463296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2932176" y="5517388"/>
              <a:ext cx="728980" cy="280670"/>
            </a:xfrm>
            <a:custGeom>
              <a:avLst/>
              <a:gdLst/>
              <a:ahLst/>
              <a:cxnLst/>
              <a:rect l="l" t="t" r="r" b="b"/>
              <a:pathLst>
                <a:path w="728979" h="280670">
                  <a:moveTo>
                    <a:pt x="114378" y="36111"/>
                  </a:moveTo>
                  <a:lnTo>
                    <a:pt x="102156" y="72169"/>
                  </a:lnTo>
                  <a:lnTo>
                    <a:pt x="716788" y="280517"/>
                  </a:lnTo>
                  <a:lnTo>
                    <a:pt x="728979" y="244436"/>
                  </a:lnTo>
                  <a:lnTo>
                    <a:pt x="114378" y="36111"/>
                  </a:lnTo>
                  <a:close/>
                </a:path>
                <a:path w="728979" h="280670">
                  <a:moveTo>
                    <a:pt x="126618" y="0"/>
                  </a:moveTo>
                  <a:lnTo>
                    <a:pt x="0" y="17525"/>
                  </a:lnTo>
                  <a:lnTo>
                    <a:pt x="89916" y="108280"/>
                  </a:lnTo>
                  <a:lnTo>
                    <a:pt x="102156" y="72169"/>
                  </a:lnTo>
                  <a:lnTo>
                    <a:pt x="84074" y="66040"/>
                  </a:lnTo>
                  <a:lnTo>
                    <a:pt x="96266" y="29971"/>
                  </a:lnTo>
                  <a:lnTo>
                    <a:pt x="116459" y="29971"/>
                  </a:lnTo>
                  <a:lnTo>
                    <a:pt x="126618" y="0"/>
                  </a:lnTo>
                  <a:close/>
                </a:path>
                <a:path w="728979" h="280670">
                  <a:moveTo>
                    <a:pt x="96266" y="29971"/>
                  </a:moveTo>
                  <a:lnTo>
                    <a:pt x="84074" y="66040"/>
                  </a:lnTo>
                  <a:lnTo>
                    <a:pt x="102156" y="72169"/>
                  </a:lnTo>
                  <a:lnTo>
                    <a:pt x="114378" y="36111"/>
                  </a:lnTo>
                  <a:lnTo>
                    <a:pt x="96266" y="29971"/>
                  </a:lnTo>
                  <a:close/>
                </a:path>
                <a:path w="728979" h="280670">
                  <a:moveTo>
                    <a:pt x="116459" y="29971"/>
                  </a:moveTo>
                  <a:lnTo>
                    <a:pt x="96266" y="29971"/>
                  </a:lnTo>
                  <a:lnTo>
                    <a:pt x="114378" y="36111"/>
                  </a:lnTo>
                  <a:lnTo>
                    <a:pt x="116459" y="29971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9372" y="4892040"/>
              <a:ext cx="2750820" cy="60655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4277106" y="4911852"/>
              <a:ext cx="2551430" cy="445770"/>
            </a:xfrm>
            <a:custGeom>
              <a:avLst/>
              <a:gdLst/>
              <a:ahLst/>
              <a:cxnLst/>
              <a:rect l="l" t="t" r="r" b="b"/>
              <a:pathLst>
                <a:path w="2551429" h="445770">
                  <a:moveTo>
                    <a:pt x="104394" y="332613"/>
                  </a:moveTo>
                  <a:lnTo>
                    <a:pt x="0" y="406400"/>
                  </a:lnTo>
                  <a:lnTo>
                    <a:pt x="121666" y="445643"/>
                  </a:lnTo>
                  <a:lnTo>
                    <a:pt x="116348" y="410845"/>
                  </a:lnTo>
                  <a:lnTo>
                    <a:pt x="97028" y="410845"/>
                  </a:lnTo>
                  <a:lnTo>
                    <a:pt x="91313" y="373253"/>
                  </a:lnTo>
                  <a:lnTo>
                    <a:pt x="110165" y="370385"/>
                  </a:lnTo>
                  <a:lnTo>
                    <a:pt x="104394" y="332613"/>
                  </a:lnTo>
                  <a:close/>
                </a:path>
                <a:path w="2551429" h="445770">
                  <a:moveTo>
                    <a:pt x="110165" y="370385"/>
                  </a:moveTo>
                  <a:lnTo>
                    <a:pt x="91313" y="373253"/>
                  </a:lnTo>
                  <a:lnTo>
                    <a:pt x="97028" y="410845"/>
                  </a:lnTo>
                  <a:lnTo>
                    <a:pt x="115909" y="407974"/>
                  </a:lnTo>
                  <a:lnTo>
                    <a:pt x="110165" y="370385"/>
                  </a:lnTo>
                  <a:close/>
                </a:path>
                <a:path w="2551429" h="445770">
                  <a:moveTo>
                    <a:pt x="115909" y="407974"/>
                  </a:moveTo>
                  <a:lnTo>
                    <a:pt x="97028" y="410845"/>
                  </a:lnTo>
                  <a:lnTo>
                    <a:pt x="116348" y="410845"/>
                  </a:lnTo>
                  <a:lnTo>
                    <a:pt x="115909" y="407974"/>
                  </a:lnTo>
                  <a:close/>
                </a:path>
                <a:path w="2551429" h="445770">
                  <a:moveTo>
                    <a:pt x="2545334" y="0"/>
                  </a:moveTo>
                  <a:lnTo>
                    <a:pt x="110165" y="370385"/>
                  </a:lnTo>
                  <a:lnTo>
                    <a:pt x="115909" y="407974"/>
                  </a:lnTo>
                  <a:lnTo>
                    <a:pt x="2551176" y="37718"/>
                  </a:lnTo>
                  <a:lnTo>
                    <a:pt x="254533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341107" y="5380329"/>
              <a:ext cx="1080135" cy="369570"/>
            </a:xfrm>
            <a:custGeom>
              <a:avLst/>
              <a:gdLst/>
              <a:ahLst/>
              <a:cxnLst/>
              <a:rect l="l" t="t" r="r" b="b"/>
              <a:pathLst>
                <a:path w="1080134" h="369570">
                  <a:moveTo>
                    <a:pt x="0" y="369328"/>
                  </a:moveTo>
                  <a:lnTo>
                    <a:pt x="1079639" y="369328"/>
                  </a:lnTo>
                  <a:lnTo>
                    <a:pt x="1079639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7421118" y="5406949"/>
            <a:ext cx="781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А</a:t>
            </a:r>
            <a:r>
              <a:rPr sz="1800" spc="-145" dirty="0">
                <a:latin typeface="Times New Roman"/>
                <a:cs typeface="Times New Roman"/>
              </a:rPr>
              <a:t>Р</a:t>
            </a:r>
            <a:r>
              <a:rPr sz="1800" spc="-5" dirty="0">
                <a:latin typeface="Times New Roman"/>
                <a:cs typeface="Times New Roman"/>
              </a:rPr>
              <a:t>Х</a:t>
            </a:r>
            <a:r>
              <a:rPr sz="1800" spc="-1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5261800" y="2686100"/>
            <a:ext cx="3570604" cy="3306445"/>
            <a:chOff x="5261800" y="2686100"/>
            <a:chExt cx="3570604" cy="3306445"/>
          </a:xfrm>
        </p:grpSpPr>
        <p:pic>
          <p:nvPicPr>
            <p:cNvPr id="49" name="object 4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01612" y="5466588"/>
              <a:ext cx="742188" cy="525780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844791" y="5601893"/>
              <a:ext cx="541655" cy="324485"/>
            </a:xfrm>
            <a:custGeom>
              <a:avLst/>
              <a:gdLst/>
              <a:ahLst/>
              <a:cxnLst/>
              <a:rect l="l" t="t" r="r" b="b"/>
              <a:pathLst>
                <a:path w="541654" h="324485">
                  <a:moveTo>
                    <a:pt x="432950" y="40763"/>
                  </a:moveTo>
                  <a:lnTo>
                    <a:pt x="0" y="291236"/>
                  </a:lnTo>
                  <a:lnTo>
                    <a:pt x="19050" y="324218"/>
                  </a:lnTo>
                  <a:lnTo>
                    <a:pt x="452002" y="73744"/>
                  </a:lnTo>
                  <a:lnTo>
                    <a:pt x="432950" y="40763"/>
                  </a:lnTo>
                  <a:close/>
                </a:path>
                <a:path w="541654" h="324485">
                  <a:moveTo>
                    <a:pt x="520817" y="31216"/>
                  </a:moveTo>
                  <a:lnTo>
                    <a:pt x="449452" y="31216"/>
                  </a:lnTo>
                  <a:lnTo>
                    <a:pt x="468502" y="64198"/>
                  </a:lnTo>
                  <a:lnTo>
                    <a:pt x="452002" y="73744"/>
                  </a:lnTo>
                  <a:lnTo>
                    <a:pt x="471042" y="106705"/>
                  </a:lnTo>
                  <a:lnTo>
                    <a:pt x="520817" y="31216"/>
                  </a:lnTo>
                  <a:close/>
                </a:path>
                <a:path w="541654" h="324485">
                  <a:moveTo>
                    <a:pt x="449452" y="31216"/>
                  </a:moveTo>
                  <a:lnTo>
                    <a:pt x="432950" y="40763"/>
                  </a:lnTo>
                  <a:lnTo>
                    <a:pt x="452002" y="73744"/>
                  </a:lnTo>
                  <a:lnTo>
                    <a:pt x="468502" y="64198"/>
                  </a:lnTo>
                  <a:lnTo>
                    <a:pt x="449452" y="31216"/>
                  </a:lnTo>
                  <a:close/>
                </a:path>
                <a:path w="541654" h="324485">
                  <a:moveTo>
                    <a:pt x="541401" y="0"/>
                  </a:moveTo>
                  <a:lnTo>
                    <a:pt x="413892" y="7772"/>
                  </a:lnTo>
                  <a:lnTo>
                    <a:pt x="432950" y="40763"/>
                  </a:lnTo>
                  <a:lnTo>
                    <a:pt x="449452" y="31216"/>
                  </a:lnTo>
                  <a:lnTo>
                    <a:pt x="520817" y="31216"/>
                  </a:lnTo>
                  <a:lnTo>
                    <a:pt x="54140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276088" y="2700388"/>
              <a:ext cx="3542029" cy="369570"/>
            </a:xfrm>
            <a:custGeom>
              <a:avLst/>
              <a:gdLst/>
              <a:ahLst/>
              <a:cxnLst/>
              <a:rect l="l" t="t" r="r" b="b"/>
              <a:pathLst>
                <a:path w="3542029" h="369569">
                  <a:moveTo>
                    <a:pt x="0" y="369328"/>
                  </a:moveTo>
                  <a:lnTo>
                    <a:pt x="3541775" y="369328"/>
                  </a:lnTo>
                  <a:lnTo>
                    <a:pt x="354177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2857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5355716" y="2726563"/>
            <a:ext cx="3119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Руководитель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утверждает</a:t>
            </a:r>
            <a:r>
              <a:rPr sz="1800" spc="3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ЭЦП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062984" y="2750820"/>
            <a:ext cx="2806065" cy="3773804"/>
            <a:chOff x="4062984" y="2750820"/>
            <a:chExt cx="2806065" cy="3773804"/>
          </a:xfrm>
        </p:grpSpPr>
        <p:pic>
          <p:nvPicPr>
            <p:cNvPr id="54" name="object 5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062984" y="2750820"/>
              <a:ext cx="1370076" cy="31546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4104894" y="2830830"/>
              <a:ext cx="1171575" cy="114300"/>
            </a:xfrm>
            <a:custGeom>
              <a:avLst/>
              <a:gdLst/>
              <a:ahLst/>
              <a:cxnLst/>
              <a:rect l="l" t="t" r="r" b="b"/>
              <a:pathLst>
                <a:path w="1171575" h="114300">
                  <a:moveTo>
                    <a:pt x="1135660" y="37592"/>
                  </a:moveTo>
                  <a:lnTo>
                    <a:pt x="1075435" y="37592"/>
                  </a:lnTo>
                  <a:lnTo>
                    <a:pt x="1076452" y="75692"/>
                  </a:lnTo>
                  <a:lnTo>
                    <a:pt x="1057316" y="76175"/>
                  </a:lnTo>
                  <a:lnTo>
                    <a:pt x="1058290" y="114300"/>
                  </a:lnTo>
                  <a:lnTo>
                    <a:pt x="1171193" y="54229"/>
                  </a:lnTo>
                  <a:lnTo>
                    <a:pt x="1135660" y="37592"/>
                  </a:lnTo>
                  <a:close/>
                </a:path>
                <a:path w="1171575" h="114300">
                  <a:moveTo>
                    <a:pt x="1056343" y="38074"/>
                  </a:moveTo>
                  <a:lnTo>
                    <a:pt x="0" y="64770"/>
                  </a:lnTo>
                  <a:lnTo>
                    <a:pt x="1015" y="102870"/>
                  </a:lnTo>
                  <a:lnTo>
                    <a:pt x="1057316" y="76175"/>
                  </a:lnTo>
                  <a:lnTo>
                    <a:pt x="1056343" y="38074"/>
                  </a:lnTo>
                  <a:close/>
                </a:path>
                <a:path w="1171575" h="114300">
                  <a:moveTo>
                    <a:pt x="1075435" y="37592"/>
                  </a:moveTo>
                  <a:lnTo>
                    <a:pt x="1056343" y="38074"/>
                  </a:lnTo>
                  <a:lnTo>
                    <a:pt x="1057316" y="76175"/>
                  </a:lnTo>
                  <a:lnTo>
                    <a:pt x="1076452" y="75692"/>
                  </a:lnTo>
                  <a:lnTo>
                    <a:pt x="1075435" y="37592"/>
                  </a:lnTo>
                  <a:close/>
                </a:path>
                <a:path w="1171575" h="114300">
                  <a:moveTo>
                    <a:pt x="1055369" y="0"/>
                  </a:moveTo>
                  <a:lnTo>
                    <a:pt x="1056343" y="38074"/>
                  </a:lnTo>
                  <a:lnTo>
                    <a:pt x="1075435" y="37592"/>
                  </a:lnTo>
                  <a:lnTo>
                    <a:pt x="1135660" y="37592"/>
                  </a:lnTo>
                  <a:lnTo>
                    <a:pt x="105536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276088" y="5309463"/>
              <a:ext cx="1578610" cy="1200785"/>
            </a:xfrm>
            <a:custGeom>
              <a:avLst/>
              <a:gdLst/>
              <a:ahLst/>
              <a:cxnLst/>
              <a:rect l="l" t="t" r="r" b="b"/>
              <a:pathLst>
                <a:path w="1578609" h="1200784">
                  <a:moveTo>
                    <a:pt x="0" y="1200327"/>
                  </a:moveTo>
                  <a:lnTo>
                    <a:pt x="1578356" y="1200327"/>
                  </a:lnTo>
                  <a:lnTo>
                    <a:pt x="1578356" y="0"/>
                  </a:lnTo>
                  <a:lnTo>
                    <a:pt x="0" y="0"/>
                  </a:lnTo>
                  <a:lnTo>
                    <a:pt x="0" y="1200327"/>
                  </a:lnTo>
                  <a:close/>
                </a:path>
              </a:pathLst>
            </a:custGeom>
            <a:ln w="2857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369178" y="5335904"/>
            <a:ext cx="13919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Times New Roman"/>
                <a:cs typeface="Times New Roman"/>
              </a:rPr>
              <a:t>Скан-копия,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20" dirty="0">
                <a:latin typeface="Times New Roman"/>
                <a:cs typeface="Times New Roman"/>
              </a:rPr>
              <a:t>у</a:t>
            </a:r>
            <a:r>
              <a:rPr sz="1800" dirty="0">
                <a:latin typeface="Times New Roman"/>
                <a:cs typeface="Times New Roman"/>
              </a:rPr>
              <a:t>твер</a:t>
            </a:r>
            <a:r>
              <a:rPr sz="1800" spc="-10" dirty="0">
                <a:latin typeface="Times New Roman"/>
                <a:cs typeface="Times New Roman"/>
              </a:rPr>
              <a:t>ж</a:t>
            </a:r>
            <a:r>
              <a:rPr sz="1800" dirty="0">
                <a:latin typeface="Times New Roman"/>
                <a:cs typeface="Times New Roman"/>
              </a:rPr>
              <a:t>ден</a:t>
            </a:r>
            <a:r>
              <a:rPr sz="1800" spc="-5" dirty="0">
                <a:latin typeface="Times New Roman"/>
                <a:cs typeface="Times New Roman"/>
              </a:rPr>
              <a:t>н</a:t>
            </a:r>
            <a:r>
              <a:rPr sz="1800" dirty="0">
                <a:latin typeface="Times New Roman"/>
                <a:cs typeface="Times New Roman"/>
              </a:rPr>
              <a:t>ая  </a:t>
            </a:r>
            <a:r>
              <a:rPr sz="1800" spc="-10" dirty="0">
                <a:latin typeface="Times New Roman"/>
                <a:cs typeface="Times New Roman"/>
              </a:rPr>
              <a:t>кассиром </a:t>
            </a:r>
            <a:r>
              <a:rPr sz="1800" spc="-5" dirty="0">
                <a:latin typeface="Times New Roman"/>
                <a:cs typeface="Times New Roman"/>
              </a:rPr>
              <a:t> ЭЦП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6800088" y="5875020"/>
            <a:ext cx="780415" cy="657225"/>
            <a:chOff x="6800088" y="5875020"/>
            <a:chExt cx="780415" cy="657225"/>
          </a:xfrm>
        </p:grpSpPr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00088" y="5875020"/>
              <a:ext cx="780288" cy="656844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6842633" y="5894578"/>
              <a:ext cx="579755" cy="456565"/>
            </a:xfrm>
            <a:custGeom>
              <a:avLst/>
              <a:gdLst/>
              <a:ahLst/>
              <a:cxnLst/>
              <a:rect l="l" t="t" r="r" b="b"/>
              <a:pathLst>
                <a:path w="579754" h="456564">
                  <a:moveTo>
                    <a:pt x="477749" y="400957"/>
                  </a:moveTo>
                  <a:lnTo>
                    <a:pt x="454406" y="431025"/>
                  </a:lnTo>
                  <a:lnTo>
                    <a:pt x="579755" y="455955"/>
                  </a:lnTo>
                  <a:lnTo>
                    <a:pt x="558973" y="412610"/>
                  </a:lnTo>
                  <a:lnTo>
                    <a:pt x="492760" y="412610"/>
                  </a:lnTo>
                  <a:lnTo>
                    <a:pt x="477749" y="400957"/>
                  </a:lnTo>
                  <a:close/>
                </a:path>
                <a:path w="579754" h="456564">
                  <a:moveTo>
                    <a:pt x="501117" y="370859"/>
                  </a:moveTo>
                  <a:lnTo>
                    <a:pt x="477749" y="400957"/>
                  </a:lnTo>
                  <a:lnTo>
                    <a:pt x="492760" y="412610"/>
                  </a:lnTo>
                  <a:lnTo>
                    <a:pt x="516127" y="382511"/>
                  </a:lnTo>
                  <a:lnTo>
                    <a:pt x="501117" y="370859"/>
                  </a:lnTo>
                  <a:close/>
                </a:path>
                <a:path w="579754" h="456564">
                  <a:moveTo>
                    <a:pt x="524510" y="340728"/>
                  </a:moveTo>
                  <a:lnTo>
                    <a:pt x="501117" y="370859"/>
                  </a:lnTo>
                  <a:lnTo>
                    <a:pt x="516127" y="382511"/>
                  </a:lnTo>
                  <a:lnTo>
                    <a:pt x="492760" y="412610"/>
                  </a:lnTo>
                  <a:lnTo>
                    <a:pt x="558973" y="412610"/>
                  </a:lnTo>
                  <a:lnTo>
                    <a:pt x="524510" y="340728"/>
                  </a:lnTo>
                  <a:close/>
                </a:path>
                <a:path w="579754" h="456564">
                  <a:moveTo>
                    <a:pt x="23368" y="0"/>
                  </a:moveTo>
                  <a:lnTo>
                    <a:pt x="0" y="30086"/>
                  </a:lnTo>
                  <a:lnTo>
                    <a:pt x="477749" y="400957"/>
                  </a:lnTo>
                  <a:lnTo>
                    <a:pt x="501117" y="370859"/>
                  </a:lnTo>
                  <a:lnTo>
                    <a:pt x="2336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2887979" y="6280403"/>
            <a:ext cx="2545080" cy="378460"/>
            <a:chOff x="2887979" y="6280403"/>
            <a:chExt cx="2545080" cy="378460"/>
          </a:xfrm>
        </p:grpSpPr>
        <p:pic>
          <p:nvPicPr>
            <p:cNvPr id="62" name="object 6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87979" y="6280403"/>
              <a:ext cx="2545080" cy="377952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2930905" y="6299695"/>
              <a:ext cx="2345690" cy="227965"/>
            </a:xfrm>
            <a:custGeom>
              <a:avLst/>
              <a:gdLst/>
              <a:ahLst/>
              <a:cxnLst/>
              <a:rect l="l" t="t" r="r" b="b"/>
              <a:pathLst>
                <a:path w="2345690" h="227965">
                  <a:moveTo>
                    <a:pt x="2234946" y="113487"/>
                  </a:moveTo>
                  <a:lnTo>
                    <a:pt x="2232363" y="151505"/>
                  </a:lnTo>
                  <a:lnTo>
                    <a:pt x="2251329" y="152793"/>
                  </a:lnTo>
                  <a:lnTo>
                    <a:pt x="2248789" y="190804"/>
                  </a:lnTo>
                  <a:lnTo>
                    <a:pt x="2229693" y="190804"/>
                  </a:lnTo>
                  <a:lnTo>
                    <a:pt x="2227198" y="227520"/>
                  </a:lnTo>
                  <a:lnTo>
                    <a:pt x="2315108" y="190804"/>
                  </a:lnTo>
                  <a:lnTo>
                    <a:pt x="2248789" y="190804"/>
                  </a:lnTo>
                  <a:lnTo>
                    <a:pt x="2229781" y="189513"/>
                  </a:lnTo>
                  <a:lnTo>
                    <a:pt x="2318200" y="189513"/>
                  </a:lnTo>
                  <a:lnTo>
                    <a:pt x="2345182" y="178244"/>
                  </a:lnTo>
                  <a:lnTo>
                    <a:pt x="2234946" y="113487"/>
                  </a:lnTo>
                  <a:close/>
                </a:path>
                <a:path w="2345690" h="227965">
                  <a:moveTo>
                    <a:pt x="2232363" y="151505"/>
                  </a:moveTo>
                  <a:lnTo>
                    <a:pt x="2229781" y="189513"/>
                  </a:lnTo>
                  <a:lnTo>
                    <a:pt x="2248789" y="190804"/>
                  </a:lnTo>
                  <a:lnTo>
                    <a:pt x="2251329" y="152793"/>
                  </a:lnTo>
                  <a:lnTo>
                    <a:pt x="2232363" y="151505"/>
                  </a:lnTo>
                  <a:close/>
                </a:path>
                <a:path w="2345690" h="227965">
                  <a:moveTo>
                    <a:pt x="2539" y="0"/>
                  </a:moveTo>
                  <a:lnTo>
                    <a:pt x="0" y="38011"/>
                  </a:lnTo>
                  <a:lnTo>
                    <a:pt x="2229781" y="189513"/>
                  </a:lnTo>
                  <a:lnTo>
                    <a:pt x="2232363" y="151505"/>
                  </a:lnTo>
                  <a:lnTo>
                    <a:pt x="2539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2057400" y="228600"/>
            <a:ext cx="4876800" cy="762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spc="-1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Электронный</a:t>
            </a:r>
            <a:r>
              <a:rPr lang="ru-RU" sz="200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3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расходный</a:t>
            </a:r>
            <a:r>
              <a:rPr lang="ru-RU" sz="200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кассовый </a:t>
            </a:r>
            <a:r>
              <a:rPr lang="ru-RU" sz="2000" spc="-685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ордер</a:t>
            </a:r>
            <a:r>
              <a:rPr lang="ru-RU" sz="2000" spc="-20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spc="-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(ф.</a:t>
            </a:r>
            <a:r>
              <a:rPr lang="ru-RU" sz="2000" u="sng" spc="5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0310002</a:t>
            </a:r>
            <a:r>
              <a:rPr lang="ru-RU" sz="2000" u="sng" dirty="0" smtClean="0">
                <a:solidFill>
                  <a:srgbClr val="21272E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04800" y="1600200"/>
            <a:ext cx="84836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 algn="just">
              <a:lnSpc>
                <a:spcPct val="100000"/>
              </a:lnSpc>
              <a:spcBef>
                <a:spcPts val="1800"/>
              </a:spcBef>
            </a:pPr>
            <a:r>
              <a:rPr sz="2000" spc="-5" dirty="0" err="1" smtClean="0">
                <a:latin typeface="Times New Roman"/>
                <a:cs typeface="Times New Roman"/>
              </a:rPr>
              <a:t>Информация</a:t>
            </a:r>
            <a:r>
              <a:rPr sz="2000" spc="-5" dirty="0" smtClean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формируется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хронологическом </a:t>
            </a:r>
            <a:r>
              <a:rPr sz="2000" spc="-10" dirty="0" err="1">
                <a:latin typeface="Times New Roman"/>
                <a:cs typeface="Times New Roman"/>
              </a:rPr>
              <a:t>порядке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lang="ru-RU" sz="2000" dirty="0" smtClean="0">
                <a:latin typeface="Times New Roman"/>
                <a:cs typeface="Times New Roman"/>
              </a:rPr>
              <a:t>в</a:t>
            </a:r>
            <a:r>
              <a:rPr sz="2000" dirty="0" smtClean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статусах </a:t>
            </a:r>
            <a:r>
              <a:rPr sz="2000" spc="-20" dirty="0">
                <a:latin typeface="Times New Roman"/>
                <a:cs typeface="Times New Roman"/>
              </a:rPr>
              <a:t>ПКО 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(ф.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0310001)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РКО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(ф.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0310002),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созданных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форме</a:t>
            </a:r>
            <a:r>
              <a:rPr sz="2000" spc="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электронных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документов</a:t>
            </a:r>
            <a:r>
              <a:rPr sz="2000" spc="6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использованием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электронного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документооборота,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временной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200" y="2443988"/>
            <a:ext cx="84836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53820" algn="l"/>
                <a:tab pos="3115945" algn="l"/>
                <a:tab pos="4903470" algn="l"/>
                <a:tab pos="6236970" algn="l"/>
                <a:tab pos="7211695" algn="l"/>
                <a:tab pos="7627620" algn="l"/>
              </a:tabLst>
            </a:pP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тер</a:t>
            </a:r>
            <a:r>
              <a:rPr sz="2000" spc="-2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л,	</a:t>
            </a:r>
            <a:r>
              <a:rPr sz="2000" spc="5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-10" dirty="0">
                <a:latin typeface="Times New Roman"/>
                <a:cs typeface="Times New Roman"/>
              </a:rPr>
              <a:t>о</a:t>
            </a:r>
            <a:r>
              <a:rPr sz="2000" spc="-85" dirty="0">
                <a:latin typeface="Times New Roman"/>
                <a:cs typeface="Times New Roman"/>
              </a:rPr>
              <a:t>б</a:t>
            </a:r>
            <a:r>
              <a:rPr sz="2000" spc="-70" dirty="0">
                <a:latin typeface="Times New Roman"/>
                <a:cs typeface="Times New Roman"/>
              </a:rPr>
              <a:t>хо</a:t>
            </a:r>
            <a:r>
              <a:rPr sz="2000" dirty="0">
                <a:latin typeface="Times New Roman"/>
                <a:cs typeface="Times New Roman"/>
              </a:rPr>
              <a:t>димый	</a:t>
            </a:r>
            <a:r>
              <a:rPr sz="2000" spc="-5" dirty="0">
                <a:latin typeface="Times New Roman"/>
                <a:cs typeface="Times New Roman"/>
              </a:rPr>
              <a:t>п</a:t>
            </a:r>
            <a:r>
              <a:rPr sz="2000" spc="-2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ль</a:t>
            </a:r>
            <a:r>
              <a:rPr sz="2000" spc="-20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30" dirty="0">
                <a:latin typeface="Times New Roman"/>
                <a:cs typeface="Times New Roman"/>
              </a:rPr>
              <a:t>в</a:t>
            </a:r>
            <a:r>
              <a:rPr sz="2000" spc="-5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sz="2000" spc="-1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лю	(</a:t>
            </a:r>
            <a:r>
              <a:rPr sz="2000" spc="-25" dirty="0">
                <a:latin typeface="Times New Roman"/>
                <a:cs typeface="Times New Roman"/>
              </a:rPr>
              <a:t>с</a:t>
            </a:r>
            <a:r>
              <a:rPr sz="2000" spc="-45" dirty="0">
                <a:latin typeface="Times New Roman"/>
                <a:cs typeface="Times New Roman"/>
              </a:rPr>
              <a:t>у</a:t>
            </a:r>
            <a:r>
              <a:rPr sz="2000" spc="-50" dirty="0">
                <a:latin typeface="Times New Roman"/>
                <a:cs typeface="Times New Roman"/>
              </a:rPr>
              <a:t>б</a:t>
            </a:r>
            <a:r>
              <a:rPr sz="2000" spc="-5" dirty="0">
                <a:latin typeface="Times New Roman"/>
                <a:cs typeface="Times New Roman"/>
              </a:rPr>
              <a:t>ъе</a:t>
            </a:r>
            <a:r>
              <a:rPr sz="2000" spc="-35" dirty="0">
                <a:latin typeface="Times New Roman"/>
                <a:cs typeface="Times New Roman"/>
              </a:rPr>
              <a:t>к</a:t>
            </a:r>
            <a:r>
              <a:rPr sz="2000" spc="-4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у	у</a:t>
            </a:r>
            <a:r>
              <a:rPr sz="2000" spc="-10" dirty="0">
                <a:latin typeface="Times New Roman"/>
                <a:cs typeface="Times New Roman"/>
              </a:rPr>
              <a:t>ч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а)	в	т</a:t>
            </a:r>
            <a:r>
              <a:rPr sz="2000" spc="-55" dirty="0">
                <a:latin typeface="Times New Roman"/>
                <a:cs typeface="Times New Roman"/>
              </a:rPr>
              <a:t>е</a:t>
            </a:r>
            <a:r>
              <a:rPr sz="2000" dirty="0">
                <a:latin typeface="Times New Roman"/>
                <a:cs typeface="Times New Roman"/>
              </a:rPr>
              <a:t>чен</a:t>
            </a:r>
            <a:r>
              <a:rPr sz="2000" spc="-10" dirty="0">
                <a:latin typeface="Times New Roman"/>
                <a:cs typeface="Times New Roman"/>
              </a:rPr>
              <a:t>и</a:t>
            </a:r>
            <a:r>
              <a:rPr sz="2000" dirty="0">
                <a:latin typeface="Times New Roman"/>
                <a:cs typeface="Times New Roman"/>
              </a:rPr>
              <a:t>е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0200" y="2613864"/>
            <a:ext cx="8589645" cy="906780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spc="-10" dirty="0">
                <a:latin typeface="Times New Roman"/>
                <a:cs typeface="Times New Roman"/>
              </a:rPr>
              <a:t>финансового </a:t>
            </a:r>
            <a:r>
              <a:rPr sz="2000" spc="-30" dirty="0">
                <a:latin typeface="Times New Roman"/>
                <a:cs typeface="Times New Roman"/>
              </a:rPr>
              <a:t>года</a:t>
            </a:r>
            <a:endParaRPr sz="2000" dirty="0">
              <a:latin typeface="Times New Roman"/>
              <a:cs typeface="Times New Roman"/>
            </a:endParaRPr>
          </a:p>
          <a:p>
            <a:pPr marL="568325">
              <a:lnSpc>
                <a:spcPct val="100000"/>
              </a:lnSpc>
              <a:spcBef>
                <a:spcPts val="1070"/>
              </a:spcBef>
              <a:tabLst>
                <a:tab pos="1840864" algn="l"/>
                <a:tab pos="3265804" algn="l"/>
                <a:tab pos="3715385" algn="l"/>
                <a:tab pos="4454525" algn="l"/>
                <a:tab pos="5590540" algn="l"/>
                <a:tab pos="7738109" algn="l"/>
              </a:tabLst>
            </a:pPr>
            <a:r>
              <a:rPr sz="2000" b="1" i="1" spc="15" dirty="0" err="1" smtClean="0">
                <a:latin typeface="Times New Roman"/>
                <a:cs typeface="Times New Roman"/>
              </a:rPr>
              <a:t>С</a:t>
            </a:r>
            <a:r>
              <a:rPr sz="2000" b="1" i="1" dirty="0" err="1" smtClean="0">
                <a:latin typeface="Times New Roman"/>
                <a:cs typeface="Times New Roman"/>
              </a:rPr>
              <a:t>та</a:t>
            </a:r>
            <a:r>
              <a:rPr sz="2000" b="1" i="1" spc="-55" dirty="0" err="1" smtClean="0">
                <a:latin typeface="Times New Roman"/>
                <a:cs typeface="Times New Roman"/>
              </a:rPr>
              <a:t>т</a:t>
            </a:r>
            <a:r>
              <a:rPr sz="2000" b="1" i="1" dirty="0" err="1" smtClean="0">
                <a:latin typeface="Times New Roman"/>
                <a:cs typeface="Times New Roman"/>
              </a:rPr>
              <a:t>ус</a:t>
            </a:r>
            <a:r>
              <a:rPr sz="2000" b="1" i="1" dirty="0">
                <a:latin typeface="Times New Roman"/>
                <a:cs typeface="Times New Roman"/>
              </a:rPr>
              <a:t>	</a:t>
            </a:r>
            <a:r>
              <a:rPr sz="2000" b="1" i="1" spc="-5" dirty="0">
                <a:latin typeface="Times New Roman"/>
                <a:cs typeface="Times New Roman"/>
              </a:rPr>
              <a:t>док</a:t>
            </a:r>
            <a:r>
              <a:rPr sz="2000" b="1" i="1" spc="-55" dirty="0">
                <a:latin typeface="Times New Roman"/>
                <a:cs typeface="Times New Roman"/>
              </a:rPr>
              <a:t>у</a:t>
            </a:r>
            <a:r>
              <a:rPr sz="2000" b="1" i="1" spc="-5" dirty="0">
                <a:latin typeface="Times New Roman"/>
                <a:cs typeface="Times New Roman"/>
              </a:rPr>
              <a:t>м</a:t>
            </a:r>
            <a:r>
              <a:rPr sz="2000" b="1" i="1" spc="-10" dirty="0">
                <a:latin typeface="Times New Roman"/>
                <a:cs typeface="Times New Roman"/>
              </a:rPr>
              <a:t>е</a:t>
            </a:r>
            <a:r>
              <a:rPr sz="2000" b="1" i="1" spc="-5" dirty="0">
                <a:latin typeface="Times New Roman"/>
                <a:cs typeface="Times New Roman"/>
              </a:rPr>
              <a:t>н</a:t>
            </a:r>
            <a:r>
              <a:rPr sz="2000" b="1" i="1" spc="-10" dirty="0">
                <a:latin typeface="Times New Roman"/>
                <a:cs typeface="Times New Roman"/>
              </a:rPr>
              <a:t>т</a:t>
            </a:r>
            <a:r>
              <a:rPr sz="2000" b="1" i="1" dirty="0">
                <a:latin typeface="Times New Roman"/>
                <a:cs typeface="Times New Roman"/>
              </a:rPr>
              <a:t>а	</a:t>
            </a:r>
            <a:r>
              <a:rPr sz="2000" b="1" i="1" spc="-10" dirty="0">
                <a:latin typeface="Times New Roman"/>
                <a:cs typeface="Times New Roman"/>
              </a:rPr>
              <a:t>н</a:t>
            </a:r>
            <a:r>
              <a:rPr sz="2000" b="1" i="1" dirty="0">
                <a:latin typeface="Times New Roman"/>
                <a:cs typeface="Times New Roman"/>
              </a:rPr>
              <a:t>а	</a:t>
            </a:r>
            <a:r>
              <a:rPr sz="2000" b="1" i="1" spc="-5" dirty="0">
                <a:latin typeface="Times New Roman"/>
                <a:cs typeface="Times New Roman"/>
              </a:rPr>
              <a:t>да</a:t>
            </a:r>
            <a:r>
              <a:rPr sz="2000" b="1" i="1" spc="-55" dirty="0">
                <a:latin typeface="Times New Roman"/>
                <a:cs typeface="Times New Roman"/>
              </a:rPr>
              <a:t>т</a:t>
            </a:r>
            <a:r>
              <a:rPr sz="2000" b="1" i="1" dirty="0">
                <a:latin typeface="Times New Roman"/>
                <a:cs typeface="Times New Roman"/>
              </a:rPr>
              <a:t>у	от</a:t>
            </a:r>
            <a:r>
              <a:rPr sz="2000" b="1" i="1" spc="-15" dirty="0">
                <a:latin typeface="Times New Roman"/>
                <a:cs typeface="Times New Roman"/>
              </a:rPr>
              <a:t>ч</a:t>
            </a:r>
            <a:r>
              <a:rPr sz="2000" b="1" i="1" spc="-40" dirty="0">
                <a:latin typeface="Times New Roman"/>
                <a:cs typeface="Times New Roman"/>
              </a:rPr>
              <a:t>е</a:t>
            </a:r>
            <a:r>
              <a:rPr sz="2000" b="1" i="1" spc="-15" dirty="0">
                <a:latin typeface="Times New Roman"/>
                <a:cs typeface="Times New Roman"/>
              </a:rPr>
              <a:t>т</a:t>
            </a:r>
            <a:r>
              <a:rPr sz="2000" b="1" i="1" spc="10" dirty="0">
                <a:latin typeface="Times New Roman"/>
                <a:cs typeface="Times New Roman"/>
              </a:rPr>
              <a:t>а</a:t>
            </a:r>
            <a:r>
              <a:rPr sz="2000" dirty="0">
                <a:latin typeface="Times New Roman"/>
                <a:cs typeface="Times New Roman"/>
              </a:rPr>
              <a:t>,	</a:t>
            </a:r>
            <a:r>
              <a:rPr sz="2000" spc="-20" dirty="0">
                <a:latin typeface="Times New Roman"/>
                <a:cs typeface="Times New Roman"/>
              </a:rPr>
              <a:t>х</a:t>
            </a:r>
            <a:r>
              <a:rPr sz="2000" dirty="0">
                <a:latin typeface="Times New Roman"/>
                <a:cs typeface="Times New Roman"/>
              </a:rPr>
              <a:t>ара</a:t>
            </a:r>
            <a:r>
              <a:rPr sz="2000" spc="-25" dirty="0">
                <a:latin typeface="Times New Roman"/>
                <a:cs typeface="Times New Roman"/>
              </a:rPr>
              <a:t>к</a:t>
            </a:r>
            <a:r>
              <a:rPr sz="2000" spc="-15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-10" dirty="0">
                <a:latin typeface="Times New Roman"/>
                <a:cs typeface="Times New Roman"/>
              </a:rPr>
              <a:t>р</a:t>
            </a:r>
            <a:r>
              <a:rPr sz="2000" spc="-5" dirty="0">
                <a:latin typeface="Times New Roman"/>
                <a:cs typeface="Times New Roman"/>
              </a:rPr>
              <a:t>и</a:t>
            </a:r>
            <a:r>
              <a:rPr sz="2000" spc="-45" dirty="0">
                <a:latin typeface="Times New Roman"/>
                <a:cs typeface="Times New Roman"/>
              </a:rPr>
              <a:t>з</a:t>
            </a:r>
            <a:r>
              <a:rPr sz="2000" dirty="0">
                <a:latin typeface="Times New Roman"/>
                <a:cs typeface="Times New Roman"/>
              </a:rPr>
              <a:t>ующий	сте</a:t>
            </a:r>
            <a:r>
              <a:rPr sz="2000" spc="-10" dirty="0">
                <a:latin typeface="Times New Roman"/>
                <a:cs typeface="Times New Roman"/>
              </a:rPr>
              <a:t>п</a:t>
            </a:r>
            <a:r>
              <a:rPr sz="2000" dirty="0">
                <a:latin typeface="Times New Roman"/>
                <a:cs typeface="Times New Roman"/>
              </a:rPr>
              <a:t>ень</a:t>
            </a: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1922" y="6124504"/>
            <a:ext cx="5360162" cy="73349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6270" y="3494023"/>
            <a:ext cx="8483600" cy="3221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082164" algn="l"/>
                <a:tab pos="3624579" algn="l"/>
                <a:tab pos="5185410" algn="l"/>
                <a:tab pos="5729605" algn="l"/>
                <a:tab pos="7013575" algn="l"/>
              </a:tabLst>
            </a:pPr>
            <a:r>
              <a:rPr sz="2000" dirty="0">
                <a:latin typeface="Times New Roman"/>
                <a:cs typeface="Times New Roman"/>
              </a:rPr>
              <a:t>за</a:t>
            </a:r>
            <a:r>
              <a:rPr sz="2000" spc="-15" dirty="0">
                <a:latin typeface="Times New Roman"/>
                <a:cs typeface="Times New Roman"/>
              </a:rPr>
              <a:t>в</a:t>
            </a:r>
            <a:r>
              <a:rPr sz="2000" dirty="0">
                <a:latin typeface="Times New Roman"/>
                <a:cs typeface="Times New Roman"/>
              </a:rPr>
              <a:t>е</a:t>
            </a:r>
            <a:r>
              <a:rPr sz="2000" spc="-10" dirty="0">
                <a:latin typeface="Times New Roman"/>
                <a:cs typeface="Times New Roman"/>
              </a:rPr>
              <a:t>р</a:t>
            </a:r>
            <a:r>
              <a:rPr sz="2000" dirty="0">
                <a:latin typeface="Times New Roman"/>
                <a:cs typeface="Times New Roman"/>
              </a:rPr>
              <a:t>шенн</a:t>
            </a:r>
            <a:r>
              <a:rPr sz="2000" spc="45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сти	о</a:t>
            </a:r>
            <a:r>
              <a:rPr sz="2000" spc="-10" dirty="0">
                <a:latin typeface="Times New Roman"/>
                <a:cs typeface="Times New Roman"/>
              </a:rPr>
              <a:t>б</a:t>
            </a:r>
            <a:r>
              <a:rPr sz="2000" dirty="0">
                <a:latin typeface="Times New Roman"/>
                <a:cs typeface="Times New Roman"/>
              </a:rPr>
              <a:t>ра</a:t>
            </a:r>
            <a:r>
              <a:rPr sz="2000" spc="-10" dirty="0">
                <a:latin typeface="Times New Roman"/>
                <a:cs typeface="Times New Roman"/>
              </a:rPr>
              <a:t>б</a:t>
            </a:r>
            <a:r>
              <a:rPr sz="2000" spc="-20" dirty="0">
                <a:latin typeface="Times New Roman"/>
                <a:cs typeface="Times New Roman"/>
              </a:rPr>
              <a:t>о</a:t>
            </a:r>
            <a:r>
              <a:rPr sz="2000" dirty="0">
                <a:latin typeface="Times New Roman"/>
                <a:cs typeface="Times New Roman"/>
              </a:rPr>
              <a:t>т</a:t>
            </a:r>
            <a:r>
              <a:rPr sz="2000" spc="-15" dirty="0">
                <a:latin typeface="Times New Roman"/>
                <a:cs typeface="Times New Roman"/>
              </a:rPr>
              <a:t>к</a:t>
            </a:r>
            <a:r>
              <a:rPr sz="2000" dirty="0">
                <a:latin typeface="Times New Roman"/>
                <a:cs typeface="Times New Roman"/>
              </a:rPr>
              <a:t>и	до</a:t>
            </a:r>
            <a:r>
              <a:rPr sz="2000" spc="-20" dirty="0">
                <a:latin typeface="Times New Roman"/>
                <a:cs typeface="Times New Roman"/>
              </a:rPr>
              <a:t>к</a:t>
            </a:r>
            <a:r>
              <a:rPr sz="2000" spc="-45" dirty="0">
                <a:latin typeface="Times New Roman"/>
                <a:cs typeface="Times New Roman"/>
              </a:rPr>
              <a:t>у</a:t>
            </a:r>
            <a:r>
              <a:rPr sz="2000" dirty="0">
                <a:latin typeface="Times New Roman"/>
                <a:cs typeface="Times New Roman"/>
              </a:rPr>
              <a:t>мен</a:t>
            </a:r>
            <a:r>
              <a:rPr sz="2000" spc="2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а	в	си</a:t>
            </a:r>
            <a:r>
              <a:rPr sz="2000" spc="-10" dirty="0">
                <a:latin typeface="Times New Roman"/>
                <a:cs typeface="Times New Roman"/>
              </a:rPr>
              <a:t>с</a:t>
            </a:r>
            <a:r>
              <a:rPr sz="2000" dirty="0">
                <a:latin typeface="Times New Roman"/>
                <a:cs typeface="Times New Roman"/>
              </a:rPr>
              <a:t>теме	</a:t>
            </a:r>
            <a:r>
              <a:rPr sz="2000" spc="-35" dirty="0">
                <a:latin typeface="Times New Roman"/>
                <a:cs typeface="Times New Roman"/>
              </a:rPr>
              <a:t>э</a:t>
            </a:r>
            <a:r>
              <a:rPr sz="2000" dirty="0">
                <a:latin typeface="Times New Roman"/>
                <a:cs typeface="Times New Roman"/>
              </a:rPr>
              <a:t>ле</a:t>
            </a:r>
            <a:r>
              <a:rPr sz="2000" spc="-35" dirty="0">
                <a:latin typeface="Times New Roman"/>
                <a:cs typeface="Times New Roman"/>
              </a:rPr>
              <a:t>к</a:t>
            </a:r>
            <a:r>
              <a:rPr sz="2000" spc="10" dirty="0">
                <a:latin typeface="Times New Roman"/>
                <a:cs typeface="Times New Roman"/>
              </a:rPr>
              <a:t>т</a:t>
            </a:r>
            <a:r>
              <a:rPr sz="2000" dirty="0">
                <a:latin typeface="Times New Roman"/>
                <a:cs typeface="Times New Roman"/>
              </a:rPr>
              <a:t>р</a:t>
            </a:r>
            <a:r>
              <a:rPr sz="2000" spc="10" dirty="0">
                <a:latin typeface="Times New Roman"/>
                <a:cs typeface="Times New Roman"/>
              </a:rPr>
              <a:t>о</a:t>
            </a:r>
            <a:r>
              <a:rPr sz="2000" spc="-5" dirty="0">
                <a:latin typeface="Times New Roman"/>
                <a:cs typeface="Times New Roman"/>
              </a:rPr>
              <a:t>н</a:t>
            </a:r>
            <a:r>
              <a:rPr sz="2000" spc="-10" dirty="0">
                <a:latin typeface="Times New Roman"/>
                <a:cs typeface="Times New Roman"/>
              </a:rPr>
              <a:t>н</a:t>
            </a:r>
            <a:r>
              <a:rPr sz="2000" dirty="0">
                <a:latin typeface="Times New Roman"/>
                <a:cs typeface="Times New Roman"/>
              </a:rPr>
              <a:t>о</a:t>
            </a:r>
            <a:r>
              <a:rPr sz="2000" spc="-50" dirty="0">
                <a:latin typeface="Times New Roman"/>
                <a:cs typeface="Times New Roman"/>
              </a:rPr>
              <a:t>г</a:t>
            </a:r>
            <a:r>
              <a:rPr sz="2000" dirty="0">
                <a:latin typeface="Times New Roman"/>
                <a:cs typeface="Times New Roman"/>
              </a:rPr>
              <a:t>о  </a:t>
            </a:r>
            <a:r>
              <a:rPr sz="2000" spc="-5" dirty="0">
                <a:latin typeface="Times New Roman"/>
                <a:cs typeface="Times New Roman"/>
              </a:rPr>
              <a:t>документооборота:</a:t>
            </a:r>
            <a:endParaRPr sz="2000" dirty="0">
              <a:latin typeface="Times New Roman"/>
              <a:cs typeface="Times New Roman"/>
            </a:endParaRPr>
          </a:p>
          <a:p>
            <a:pPr marL="462280">
              <a:lnSpc>
                <a:spcPct val="100000"/>
              </a:lnSpc>
            </a:pPr>
            <a:r>
              <a:rPr sz="2000" b="1" i="1" dirty="0">
                <a:latin typeface="Times New Roman"/>
                <a:cs typeface="Times New Roman"/>
              </a:rPr>
              <a:t>новый</a:t>
            </a:r>
            <a:r>
              <a:rPr sz="2000" b="1" i="1" spc="-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создании;</a:t>
            </a:r>
            <a:endParaRPr sz="2000" dirty="0">
              <a:latin typeface="Times New Roman"/>
              <a:cs typeface="Times New Roman"/>
            </a:endParaRPr>
          </a:p>
          <a:p>
            <a:pPr marL="462280">
              <a:lnSpc>
                <a:spcPct val="100000"/>
              </a:lnSpc>
              <a:tabLst>
                <a:tab pos="2913380" algn="l"/>
              </a:tabLst>
            </a:pPr>
            <a:r>
              <a:rPr sz="2000" b="1" i="1" spc="-10" dirty="0">
                <a:latin typeface="Times New Roman"/>
                <a:cs typeface="Times New Roman"/>
              </a:rPr>
              <a:t>подписан</a:t>
            </a:r>
            <a:r>
              <a:rPr sz="2000" b="1" i="1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подписан	</a:t>
            </a:r>
            <a:r>
              <a:rPr sz="2000" spc="-20" dirty="0">
                <a:latin typeface="Times New Roman"/>
                <a:cs typeface="Times New Roman"/>
              </a:rPr>
              <a:t>главным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бухгалтером,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руководителем;</a:t>
            </a:r>
            <a:endParaRPr sz="2000" dirty="0">
              <a:latin typeface="Times New Roman"/>
              <a:cs typeface="Times New Roman"/>
            </a:endParaRPr>
          </a:p>
          <a:p>
            <a:pPr marL="12700" marR="6985" indent="449580">
              <a:lnSpc>
                <a:spcPct val="100000"/>
              </a:lnSpc>
            </a:pPr>
            <a:r>
              <a:rPr sz="2000" b="1" i="1" spc="-10" dirty="0">
                <a:latin typeface="Times New Roman"/>
                <a:cs typeface="Times New Roman"/>
              </a:rPr>
              <a:t>исполнен</a:t>
            </a:r>
            <a:r>
              <a:rPr sz="2000" b="1" i="1" spc="4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денежные</a:t>
            </a:r>
            <a:r>
              <a:rPr sz="2000" spc="4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средства</a:t>
            </a:r>
            <a:r>
              <a:rPr sz="2000" spc="45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оприходованы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45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кассу</a:t>
            </a:r>
            <a:r>
              <a:rPr sz="2000" spc="4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или</a:t>
            </a:r>
            <a:r>
              <a:rPr sz="2000" spc="4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выданы</a:t>
            </a:r>
            <a:r>
              <a:rPr sz="2000" spc="4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кассы,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подписан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кассиром;</a:t>
            </a:r>
            <a:endParaRPr sz="2000" dirty="0">
              <a:latin typeface="Times New Roman"/>
              <a:cs typeface="Times New Roman"/>
            </a:endParaRPr>
          </a:p>
          <a:p>
            <a:pPr marL="12700" marR="5715" indent="449580">
              <a:lnSpc>
                <a:spcPct val="100000"/>
              </a:lnSpc>
            </a:pPr>
            <a:r>
              <a:rPr sz="2000" b="1" i="1" spc="-10" dirty="0">
                <a:latin typeface="Times New Roman"/>
                <a:cs typeface="Times New Roman"/>
              </a:rPr>
              <a:t>аннулирован</a:t>
            </a:r>
            <a:r>
              <a:rPr sz="2000" b="1" i="1" spc="1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истечении</a:t>
            </a:r>
            <a:r>
              <a:rPr sz="2000" spc="1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срока</a:t>
            </a:r>
            <a:r>
              <a:rPr sz="2000" spc="10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нахождения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системе</a:t>
            </a:r>
            <a:r>
              <a:rPr sz="2000" spc="1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электронного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документооборота,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определенного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соответствии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 требованиями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ЦБ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России</a:t>
            </a:r>
          </a:p>
          <a:p>
            <a:pPr marL="482600">
              <a:lnSpc>
                <a:spcPts val="2375"/>
              </a:lnSpc>
              <a:spcBef>
                <a:spcPts val="1200"/>
              </a:spcBef>
            </a:pPr>
            <a:r>
              <a:rPr sz="2000" spc="-5" dirty="0">
                <a:latin typeface="Times New Roman"/>
                <a:cs typeface="Times New Roman"/>
              </a:rPr>
              <a:t>Подписывается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ответственным исполнителем</a:t>
            </a:r>
            <a:endParaRPr sz="2000" dirty="0">
              <a:latin typeface="Times New Roman"/>
              <a:cs typeface="Times New Roman"/>
            </a:endParaRPr>
          </a:p>
          <a:p>
            <a:pPr marL="546735">
              <a:lnSpc>
                <a:spcPts val="2375"/>
              </a:lnSpc>
            </a:pPr>
            <a:r>
              <a:rPr sz="2000" spc="-15" dirty="0">
                <a:latin typeface="Times New Roman"/>
                <a:cs typeface="Times New Roman"/>
              </a:rPr>
              <a:t>бухгалтерского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подразделения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ЭЦП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00200" y="228600"/>
            <a:ext cx="6477000" cy="1066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5" dirty="0" smtClean="0">
                <a:latin typeface="Times New Roman" pitchFamily="18" charset="0"/>
                <a:cs typeface="Times New Roman" pitchFamily="18" charset="0"/>
              </a:rPr>
              <a:t>Журнал</a:t>
            </a:r>
            <a:r>
              <a:rPr lang="ru-RU" sz="2000" spc="-3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регистрации </a:t>
            </a:r>
            <a:r>
              <a:rPr lang="ru-RU" sz="2000" spc="-25" dirty="0" smtClean="0">
                <a:latin typeface="Times New Roman" pitchFamily="18" charset="0"/>
                <a:cs typeface="Times New Roman" pitchFamily="18" charset="0"/>
              </a:rPr>
              <a:t>приходных</a:t>
            </a:r>
            <a:r>
              <a:rPr lang="ru-RU" sz="2000" spc="1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</a:t>
            </a:r>
          </a:p>
          <a:p>
            <a:pPr marL="12700" algn="ctr">
              <a:lnSpc>
                <a:spcPct val="100000"/>
              </a:lnSpc>
            </a:pPr>
            <a:r>
              <a:rPr lang="ru-RU" sz="2000" spc="-25" dirty="0" smtClean="0">
                <a:latin typeface="Times New Roman" pitchFamily="18" charset="0"/>
                <a:cs typeface="Times New Roman" pitchFamily="18" charset="0"/>
              </a:rPr>
              <a:t>расходных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0" dirty="0" smtClean="0">
                <a:latin typeface="Times New Roman" pitchFamily="18" charset="0"/>
                <a:cs typeface="Times New Roman" pitchFamily="18" charset="0"/>
              </a:rPr>
              <a:t>кассовых </a:t>
            </a:r>
            <a:r>
              <a:rPr lang="ru-RU" sz="2000" spc="-5" dirty="0" smtClean="0">
                <a:latin typeface="Times New Roman" pitchFamily="18" charset="0"/>
                <a:cs typeface="Times New Roman" pitchFamily="18" charset="0"/>
              </a:rPr>
              <a:t>ордеров</a:t>
            </a:r>
            <a:r>
              <a:rPr lang="ru-RU" sz="2000" spc="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(ф.</a:t>
            </a:r>
            <a:r>
              <a:rPr lang="ru-RU" sz="2000" spc="-5" dirty="0" smtClean="0">
                <a:latin typeface="Times New Roman" pitchFamily="18" charset="0"/>
                <a:cs typeface="Times New Roman" pitchFamily="18" charset="0"/>
              </a:rPr>
              <a:t> 0504093)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44224" y="1148371"/>
            <a:ext cx="8415020" cy="977900"/>
          </a:xfrm>
          <a:custGeom>
            <a:avLst/>
            <a:gdLst/>
            <a:ahLst/>
            <a:cxnLst/>
            <a:rect l="l" t="t" r="r" b="b"/>
            <a:pathLst>
              <a:path w="8415020" h="977900">
                <a:moveTo>
                  <a:pt x="11972" y="32093"/>
                </a:moveTo>
                <a:lnTo>
                  <a:pt x="73228" y="21849"/>
                </a:lnTo>
                <a:lnTo>
                  <a:pt x="128963" y="15312"/>
                </a:lnTo>
                <a:lnTo>
                  <a:pt x="179879" y="11997"/>
                </a:lnTo>
                <a:lnTo>
                  <a:pt x="226678" y="11418"/>
                </a:lnTo>
                <a:lnTo>
                  <a:pt x="270062" y="13090"/>
                </a:lnTo>
                <a:lnTo>
                  <a:pt x="310732" y="16528"/>
                </a:lnTo>
                <a:lnTo>
                  <a:pt x="349391" y="21247"/>
                </a:lnTo>
                <a:lnTo>
                  <a:pt x="386739" y="26761"/>
                </a:lnTo>
                <a:lnTo>
                  <a:pt x="423480" y="32584"/>
                </a:lnTo>
                <a:lnTo>
                  <a:pt x="460315" y="38232"/>
                </a:lnTo>
                <a:lnTo>
                  <a:pt x="497945" y="43220"/>
                </a:lnTo>
                <a:lnTo>
                  <a:pt x="537073" y="47061"/>
                </a:lnTo>
                <a:lnTo>
                  <a:pt x="578400" y="49272"/>
                </a:lnTo>
                <a:lnTo>
                  <a:pt x="622628" y="49365"/>
                </a:lnTo>
                <a:lnTo>
                  <a:pt x="670459" y="46857"/>
                </a:lnTo>
                <a:lnTo>
                  <a:pt x="722595" y="41261"/>
                </a:lnTo>
                <a:lnTo>
                  <a:pt x="779738" y="32093"/>
                </a:lnTo>
                <a:lnTo>
                  <a:pt x="853408" y="20531"/>
                </a:lnTo>
                <a:lnTo>
                  <a:pt x="918524" y="14249"/>
                </a:lnTo>
                <a:lnTo>
                  <a:pt x="976168" y="12334"/>
                </a:lnTo>
                <a:lnTo>
                  <a:pt x="1027422" y="13869"/>
                </a:lnTo>
                <a:lnTo>
                  <a:pt x="1073366" y="17942"/>
                </a:lnTo>
                <a:lnTo>
                  <a:pt x="1115081" y="23637"/>
                </a:lnTo>
                <a:lnTo>
                  <a:pt x="1153651" y="30039"/>
                </a:lnTo>
                <a:lnTo>
                  <a:pt x="1190155" y="36234"/>
                </a:lnTo>
                <a:lnTo>
                  <a:pt x="1225675" y="41308"/>
                </a:lnTo>
                <a:lnTo>
                  <a:pt x="1261293" y="44345"/>
                </a:lnTo>
                <a:lnTo>
                  <a:pt x="1298090" y="44431"/>
                </a:lnTo>
                <a:lnTo>
                  <a:pt x="1337147" y="40652"/>
                </a:lnTo>
                <a:lnTo>
                  <a:pt x="1379546" y="32093"/>
                </a:lnTo>
                <a:lnTo>
                  <a:pt x="1443171" y="18591"/>
                </a:lnTo>
                <a:lnTo>
                  <a:pt x="1492495" y="13233"/>
                </a:lnTo>
                <a:lnTo>
                  <a:pt x="1531791" y="13876"/>
                </a:lnTo>
                <a:lnTo>
                  <a:pt x="1565331" y="18377"/>
                </a:lnTo>
                <a:lnTo>
                  <a:pt x="1597390" y="24592"/>
                </a:lnTo>
                <a:lnTo>
                  <a:pt x="1632238" y="30378"/>
                </a:lnTo>
                <a:lnTo>
                  <a:pt x="1674151" y="33593"/>
                </a:lnTo>
                <a:lnTo>
                  <a:pt x="1727399" y="32093"/>
                </a:lnTo>
                <a:lnTo>
                  <a:pt x="1775170" y="29192"/>
                </a:lnTo>
                <a:lnTo>
                  <a:pt x="1822247" y="27570"/>
                </a:lnTo>
                <a:lnTo>
                  <a:pt x="1869208" y="26988"/>
                </a:lnTo>
                <a:lnTo>
                  <a:pt x="1916631" y="27210"/>
                </a:lnTo>
                <a:lnTo>
                  <a:pt x="1965096" y="27997"/>
                </a:lnTo>
                <a:lnTo>
                  <a:pt x="2015179" y="29112"/>
                </a:lnTo>
                <a:lnTo>
                  <a:pt x="2067460" y="30317"/>
                </a:lnTo>
                <a:lnTo>
                  <a:pt x="2122518" y="31373"/>
                </a:lnTo>
                <a:lnTo>
                  <a:pt x="2180929" y="32045"/>
                </a:lnTo>
                <a:lnTo>
                  <a:pt x="2243273" y="32093"/>
                </a:lnTo>
                <a:lnTo>
                  <a:pt x="2293598" y="32055"/>
                </a:lnTo>
                <a:lnTo>
                  <a:pt x="2345126" y="32402"/>
                </a:lnTo>
                <a:lnTo>
                  <a:pt x="2397634" y="33029"/>
                </a:lnTo>
                <a:lnTo>
                  <a:pt x="2450896" y="33835"/>
                </a:lnTo>
                <a:lnTo>
                  <a:pt x="2504686" y="34715"/>
                </a:lnTo>
                <a:lnTo>
                  <a:pt x="2558781" y="35567"/>
                </a:lnTo>
                <a:lnTo>
                  <a:pt x="2612954" y="36288"/>
                </a:lnTo>
                <a:lnTo>
                  <a:pt x="2666981" y="36775"/>
                </a:lnTo>
                <a:lnTo>
                  <a:pt x="2720636" y="36925"/>
                </a:lnTo>
                <a:lnTo>
                  <a:pt x="2773695" y="36635"/>
                </a:lnTo>
                <a:lnTo>
                  <a:pt x="2825932" y="35801"/>
                </a:lnTo>
                <a:lnTo>
                  <a:pt x="2877123" y="34322"/>
                </a:lnTo>
                <a:lnTo>
                  <a:pt x="2927041" y="32093"/>
                </a:lnTo>
                <a:lnTo>
                  <a:pt x="2970103" y="30944"/>
                </a:lnTo>
                <a:lnTo>
                  <a:pt x="3014041" y="31744"/>
                </a:lnTo>
                <a:lnTo>
                  <a:pt x="3058920" y="34080"/>
                </a:lnTo>
                <a:lnTo>
                  <a:pt x="3104806" y="37542"/>
                </a:lnTo>
                <a:lnTo>
                  <a:pt x="3151765" y="41717"/>
                </a:lnTo>
                <a:lnTo>
                  <a:pt x="3199864" y="46193"/>
                </a:lnTo>
                <a:lnTo>
                  <a:pt x="3249167" y="50559"/>
                </a:lnTo>
                <a:lnTo>
                  <a:pt x="3299741" y="54402"/>
                </a:lnTo>
                <a:lnTo>
                  <a:pt x="3351652" y="57312"/>
                </a:lnTo>
                <a:lnTo>
                  <a:pt x="3404966" y="58876"/>
                </a:lnTo>
                <a:lnTo>
                  <a:pt x="3459748" y="58682"/>
                </a:lnTo>
                <a:lnTo>
                  <a:pt x="3516065" y="56318"/>
                </a:lnTo>
                <a:lnTo>
                  <a:pt x="3573983" y="51374"/>
                </a:lnTo>
                <a:lnTo>
                  <a:pt x="3633567" y="43436"/>
                </a:lnTo>
                <a:lnTo>
                  <a:pt x="3694883" y="32093"/>
                </a:lnTo>
                <a:lnTo>
                  <a:pt x="3752984" y="22090"/>
                </a:lnTo>
                <a:lnTo>
                  <a:pt x="3810538" y="16336"/>
                </a:lnTo>
                <a:lnTo>
                  <a:pt x="3867372" y="14205"/>
                </a:lnTo>
                <a:lnTo>
                  <a:pt x="3923317" y="15073"/>
                </a:lnTo>
                <a:lnTo>
                  <a:pt x="3978198" y="18315"/>
                </a:lnTo>
                <a:lnTo>
                  <a:pt x="4031845" y="23308"/>
                </a:lnTo>
                <a:lnTo>
                  <a:pt x="4084085" y="29426"/>
                </a:lnTo>
                <a:lnTo>
                  <a:pt x="4134748" y="36046"/>
                </a:lnTo>
                <a:lnTo>
                  <a:pt x="4183660" y="42541"/>
                </a:lnTo>
                <a:lnTo>
                  <a:pt x="4230650" y="48289"/>
                </a:lnTo>
                <a:lnTo>
                  <a:pt x="4275545" y="52664"/>
                </a:lnTo>
                <a:lnTo>
                  <a:pt x="4318175" y="55042"/>
                </a:lnTo>
                <a:lnTo>
                  <a:pt x="4358368" y="54798"/>
                </a:lnTo>
                <a:lnTo>
                  <a:pt x="4395950" y="51309"/>
                </a:lnTo>
                <a:lnTo>
                  <a:pt x="4430751" y="43948"/>
                </a:lnTo>
                <a:lnTo>
                  <a:pt x="4462598" y="32093"/>
                </a:lnTo>
                <a:lnTo>
                  <a:pt x="4500423" y="17667"/>
                </a:lnTo>
                <a:lnTo>
                  <a:pt x="4539286" y="8957"/>
                </a:lnTo>
                <a:lnTo>
                  <a:pt x="4579280" y="5060"/>
                </a:lnTo>
                <a:lnTo>
                  <a:pt x="4620503" y="5073"/>
                </a:lnTo>
                <a:lnTo>
                  <a:pt x="4663047" y="8092"/>
                </a:lnTo>
                <a:lnTo>
                  <a:pt x="4707010" y="13214"/>
                </a:lnTo>
                <a:lnTo>
                  <a:pt x="4752485" y="19536"/>
                </a:lnTo>
                <a:lnTo>
                  <a:pt x="4799567" y="26155"/>
                </a:lnTo>
                <a:lnTo>
                  <a:pt x="4848352" y="32168"/>
                </a:lnTo>
                <a:lnTo>
                  <a:pt x="4898935" y="36671"/>
                </a:lnTo>
                <a:lnTo>
                  <a:pt x="4951410" y="38762"/>
                </a:lnTo>
                <a:lnTo>
                  <a:pt x="5005873" y="37537"/>
                </a:lnTo>
                <a:lnTo>
                  <a:pt x="5062419" y="32093"/>
                </a:lnTo>
                <a:lnTo>
                  <a:pt x="5123296" y="25273"/>
                </a:lnTo>
                <a:lnTo>
                  <a:pt x="5181269" y="21474"/>
                </a:lnTo>
                <a:lnTo>
                  <a:pt x="5236616" y="20163"/>
                </a:lnTo>
                <a:lnTo>
                  <a:pt x="5289613" y="20804"/>
                </a:lnTo>
                <a:lnTo>
                  <a:pt x="5340537" y="22863"/>
                </a:lnTo>
                <a:lnTo>
                  <a:pt x="5389666" y="25806"/>
                </a:lnTo>
                <a:lnTo>
                  <a:pt x="5437277" y="29099"/>
                </a:lnTo>
                <a:lnTo>
                  <a:pt x="5483645" y="32206"/>
                </a:lnTo>
                <a:lnTo>
                  <a:pt x="5529049" y="34593"/>
                </a:lnTo>
                <a:lnTo>
                  <a:pt x="5573765" y="35726"/>
                </a:lnTo>
                <a:lnTo>
                  <a:pt x="5618069" y="35071"/>
                </a:lnTo>
                <a:lnTo>
                  <a:pt x="5662240" y="32093"/>
                </a:lnTo>
                <a:lnTo>
                  <a:pt x="5700922" y="29535"/>
                </a:lnTo>
                <a:lnTo>
                  <a:pt x="5741198" y="28947"/>
                </a:lnTo>
                <a:lnTo>
                  <a:pt x="5783060" y="29935"/>
                </a:lnTo>
                <a:lnTo>
                  <a:pt x="5826500" y="32104"/>
                </a:lnTo>
                <a:lnTo>
                  <a:pt x="5871512" y="35061"/>
                </a:lnTo>
                <a:lnTo>
                  <a:pt x="5918086" y="38411"/>
                </a:lnTo>
                <a:lnTo>
                  <a:pt x="5966215" y="41761"/>
                </a:lnTo>
                <a:lnTo>
                  <a:pt x="6015891" y="44716"/>
                </a:lnTo>
                <a:lnTo>
                  <a:pt x="6067107" y="46882"/>
                </a:lnTo>
                <a:lnTo>
                  <a:pt x="6119855" y="47866"/>
                </a:lnTo>
                <a:lnTo>
                  <a:pt x="6174127" y="47273"/>
                </a:lnTo>
                <a:lnTo>
                  <a:pt x="6229915" y="44709"/>
                </a:lnTo>
                <a:lnTo>
                  <a:pt x="6287211" y="39780"/>
                </a:lnTo>
                <a:lnTo>
                  <a:pt x="6346008" y="32093"/>
                </a:lnTo>
                <a:lnTo>
                  <a:pt x="6437605" y="20581"/>
                </a:lnTo>
                <a:lnTo>
                  <a:pt x="6506858" y="16698"/>
                </a:lnTo>
                <a:lnTo>
                  <a:pt x="6558066" y="18274"/>
                </a:lnTo>
                <a:lnTo>
                  <a:pt x="6595531" y="23139"/>
                </a:lnTo>
                <a:lnTo>
                  <a:pt x="6623555" y="29124"/>
                </a:lnTo>
                <a:lnTo>
                  <a:pt x="6646439" y="34057"/>
                </a:lnTo>
                <a:lnTo>
                  <a:pt x="6668483" y="35770"/>
                </a:lnTo>
                <a:lnTo>
                  <a:pt x="6693988" y="32093"/>
                </a:lnTo>
                <a:lnTo>
                  <a:pt x="6712461" y="30005"/>
                </a:lnTo>
                <a:lnTo>
                  <a:pt x="6738707" y="30468"/>
                </a:lnTo>
                <a:lnTo>
                  <a:pt x="6771904" y="32992"/>
                </a:lnTo>
                <a:lnTo>
                  <a:pt x="6811229" y="37093"/>
                </a:lnTo>
                <a:lnTo>
                  <a:pt x="6855860" y="42284"/>
                </a:lnTo>
                <a:lnTo>
                  <a:pt x="6904974" y="48077"/>
                </a:lnTo>
                <a:lnTo>
                  <a:pt x="6957749" y="53986"/>
                </a:lnTo>
                <a:lnTo>
                  <a:pt x="7013361" y="59525"/>
                </a:lnTo>
                <a:lnTo>
                  <a:pt x="7070989" y="64206"/>
                </a:lnTo>
                <a:lnTo>
                  <a:pt x="7129809" y="67544"/>
                </a:lnTo>
                <a:lnTo>
                  <a:pt x="7188999" y="69051"/>
                </a:lnTo>
                <a:lnTo>
                  <a:pt x="7247736" y="68240"/>
                </a:lnTo>
                <a:lnTo>
                  <a:pt x="7305198" y="64626"/>
                </a:lnTo>
                <a:lnTo>
                  <a:pt x="7360561" y="57721"/>
                </a:lnTo>
                <a:lnTo>
                  <a:pt x="7413004" y="47039"/>
                </a:lnTo>
                <a:lnTo>
                  <a:pt x="7461703" y="32093"/>
                </a:lnTo>
                <a:lnTo>
                  <a:pt x="7499292" y="19999"/>
                </a:lnTo>
                <a:lnTo>
                  <a:pt x="7537605" y="11056"/>
                </a:lnTo>
                <a:lnTo>
                  <a:pt x="7576695" y="4950"/>
                </a:lnTo>
                <a:lnTo>
                  <a:pt x="7616613" y="1369"/>
                </a:lnTo>
                <a:lnTo>
                  <a:pt x="7657408" y="0"/>
                </a:lnTo>
                <a:lnTo>
                  <a:pt x="7699133" y="529"/>
                </a:lnTo>
                <a:lnTo>
                  <a:pt x="7741838" y="2644"/>
                </a:lnTo>
                <a:lnTo>
                  <a:pt x="7785574" y="6032"/>
                </a:lnTo>
                <a:lnTo>
                  <a:pt x="7830391" y="10381"/>
                </a:lnTo>
                <a:lnTo>
                  <a:pt x="7876342" y="15376"/>
                </a:lnTo>
                <a:lnTo>
                  <a:pt x="7923477" y="20706"/>
                </a:lnTo>
                <a:lnTo>
                  <a:pt x="7971847" y="26058"/>
                </a:lnTo>
                <a:lnTo>
                  <a:pt x="8021503" y="31118"/>
                </a:lnTo>
                <a:lnTo>
                  <a:pt x="8072495" y="35573"/>
                </a:lnTo>
                <a:lnTo>
                  <a:pt x="8124875" y="39112"/>
                </a:lnTo>
                <a:lnTo>
                  <a:pt x="8178694" y="41420"/>
                </a:lnTo>
                <a:lnTo>
                  <a:pt x="8234003" y="42185"/>
                </a:lnTo>
                <a:lnTo>
                  <a:pt x="8290853" y="41094"/>
                </a:lnTo>
                <a:lnTo>
                  <a:pt x="8349294" y="37834"/>
                </a:lnTo>
                <a:lnTo>
                  <a:pt x="8409377" y="32093"/>
                </a:lnTo>
                <a:lnTo>
                  <a:pt x="8413128" y="77384"/>
                </a:lnTo>
                <a:lnTo>
                  <a:pt x="8413943" y="122154"/>
                </a:lnTo>
                <a:lnTo>
                  <a:pt x="8412679" y="167160"/>
                </a:lnTo>
                <a:lnTo>
                  <a:pt x="8410193" y="213160"/>
                </a:lnTo>
                <a:lnTo>
                  <a:pt x="8407339" y="260911"/>
                </a:lnTo>
                <a:lnTo>
                  <a:pt x="8404975" y="311173"/>
                </a:lnTo>
                <a:lnTo>
                  <a:pt x="8403955" y="364702"/>
                </a:lnTo>
                <a:lnTo>
                  <a:pt x="8405138" y="422256"/>
                </a:lnTo>
                <a:lnTo>
                  <a:pt x="8409377" y="484594"/>
                </a:lnTo>
                <a:lnTo>
                  <a:pt x="8413650" y="546262"/>
                </a:lnTo>
                <a:lnTo>
                  <a:pt x="8414850" y="602259"/>
                </a:lnTo>
                <a:lnTo>
                  <a:pt x="8413836" y="654012"/>
                </a:lnTo>
                <a:lnTo>
                  <a:pt x="8411468" y="702952"/>
                </a:lnTo>
                <a:lnTo>
                  <a:pt x="8408604" y="750510"/>
                </a:lnTo>
                <a:lnTo>
                  <a:pt x="8406103" y="798114"/>
                </a:lnTo>
                <a:lnTo>
                  <a:pt x="8404826" y="847196"/>
                </a:lnTo>
                <a:lnTo>
                  <a:pt x="8405631" y="899185"/>
                </a:lnTo>
                <a:lnTo>
                  <a:pt x="8409377" y="955510"/>
                </a:lnTo>
                <a:lnTo>
                  <a:pt x="8368576" y="961907"/>
                </a:lnTo>
                <a:lnTo>
                  <a:pt x="8324555" y="963675"/>
                </a:lnTo>
                <a:lnTo>
                  <a:pt x="8277927" y="962114"/>
                </a:lnTo>
                <a:lnTo>
                  <a:pt x="8229302" y="958520"/>
                </a:lnTo>
                <a:lnTo>
                  <a:pt x="8179289" y="954193"/>
                </a:lnTo>
                <a:lnTo>
                  <a:pt x="8128500" y="950430"/>
                </a:lnTo>
                <a:lnTo>
                  <a:pt x="8077545" y="948530"/>
                </a:lnTo>
                <a:lnTo>
                  <a:pt x="8027034" y="949790"/>
                </a:lnTo>
                <a:lnTo>
                  <a:pt x="7977577" y="955510"/>
                </a:lnTo>
                <a:lnTo>
                  <a:pt x="7933705" y="961411"/>
                </a:lnTo>
                <a:lnTo>
                  <a:pt x="7889520" y="964483"/>
                </a:lnTo>
                <a:lnTo>
                  <a:pt x="7844498" y="965295"/>
                </a:lnTo>
                <a:lnTo>
                  <a:pt x="7798111" y="964416"/>
                </a:lnTo>
                <a:lnTo>
                  <a:pt x="7749834" y="962415"/>
                </a:lnTo>
                <a:lnTo>
                  <a:pt x="7699142" y="959862"/>
                </a:lnTo>
                <a:lnTo>
                  <a:pt x="7645509" y="957326"/>
                </a:lnTo>
                <a:lnTo>
                  <a:pt x="7588409" y="955376"/>
                </a:lnTo>
                <a:lnTo>
                  <a:pt x="7527315" y="954581"/>
                </a:lnTo>
                <a:lnTo>
                  <a:pt x="7461703" y="955510"/>
                </a:lnTo>
                <a:lnTo>
                  <a:pt x="7405044" y="956676"/>
                </a:lnTo>
                <a:lnTo>
                  <a:pt x="7348666" y="957053"/>
                </a:lnTo>
                <a:lnTo>
                  <a:pt x="7292847" y="956814"/>
                </a:lnTo>
                <a:lnTo>
                  <a:pt x="7237868" y="956131"/>
                </a:lnTo>
                <a:lnTo>
                  <a:pt x="7184009" y="955178"/>
                </a:lnTo>
                <a:lnTo>
                  <a:pt x="7131551" y="954129"/>
                </a:lnTo>
                <a:lnTo>
                  <a:pt x="7080772" y="953156"/>
                </a:lnTo>
                <a:lnTo>
                  <a:pt x="7031954" y="952434"/>
                </a:lnTo>
                <a:lnTo>
                  <a:pt x="6985376" y="952134"/>
                </a:lnTo>
                <a:lnTo>
                  <a:pt x="6941318" y="952432"/>
                </a:lnTo>
                <a:lnTo>
                  <a:pt x="6900060" y="953499"/>
                </a:lnTo>
                <a:lnTo>
                  <a:pt x="6861882" y="955510"/>
                </a:lnTo>
                <a:lnTo>
                  <a:pt x="6824804" y="957243"/>
                </a:lnTo>
                <a:lnTo>
                  <a:pt x="6781665" y="957948"/>
                </a:lnTo>
                <a:lnTo>
                  <a:pt x="6733415" y="957825"/>
                </a:lnTo>
                <a:lnTo>
                  <a:pt x="6680999" y="957077"/>
                </a:lnTo>
                <a:lnTo>
                  <a:pt x="6625365" y="955905"/>
                </a:lnTo>
                <a:lnTo>
                  <a:pt x="6567461" y="954512"/>
                </a:lnTo>
                <a:lnTo>
                  <a:pt x="6508233" y="953099"/>
                </a:lnTo>
                <a:lnTo>
                  <a:pt x="6448628" y="951868"/>
                </a:lnTo>
                <a:lnTo>
                  <a:pt x="6389595" y="951021"/>
                </a:lnTo>
                <a:lnTo>
                  <a:pt x="6332079" y="950760"/>
                </a:lnTo>
                <a:lnTo>
                  <a:pt x="6277029" y="951286"/>
                </a:lnTo>
                <a:lnTo>
                  <a:pt x="6225392" y="952802"/>
                </a:lnTo>
                <a:lnTo>
                  <a:pt x="6178114" y="955510"/>
                </a:lnTo>
                <a:lnTo>
                  <a:pt x="6136988" y="957649"/>
                </a:lnTo>
                <a:lnTo>
                  <a:pt x="6096477" y="958089"/>
                </a:lnTo>
                <a:lnTo>
                  <a:pt x="6056131" y="957173"/>
                </a:lnTo>
                <a:lnTo>
                  <a:pt x="6015498" y="955243"/>
                </a:lnTo>
                <a:lnTo>
                  <a:pt x="5974129" y="952642"/>
                </a:lnTo>
                <a:lnTo>
                  <a:pt x="5931573" y="949711"/>
                </a:lnTo>
                <a:lnTo>
                  <a:pt x="5887379" y="946794"/>
                </a:lnTo>
                <a:lnTo>
                  <a:pt x="5841098" y="944233"/>
                </a:lnTo>
                <a:lnTo>
                  <a:pt x="5792279" y="942370"/>
                </a:lnTo>
                <a:lnTo>
                  <a:pt x="5740471" y="941547"/>
                </a:lnTo>
                <a:lnTo>
                  <a:pt x="5685225" y="942107"/>
                </a:lnTo>
                <a:lnTo>
                  <a:pt x="5626089" y="944393"/>
                </a:lnTo>
                <a:lnTo>
                  <a:pt x="5562612" y="948746"/>
                </a:lnTo>
                <a:lnTo>
                  <a:pt x="5494346" y="955510"/>
                </a:lnTo>
                <a:lnTo>
                  <a:pt x="5410299" y="963282"/>
                </a:lnTo>
                <a:lnTo>
                  <a:pt x="5337603" y="966711"/>
                </a:lnTo>
                <a:lnTo>
                  <a:pt x="5274950" y="966729"/>
                </a:lnTo>
                <a:lnTo>
                  <a:pt x="5221035" y="964262"/>
                </a:lnTo>
                <a:lnTo>
                  <a:pt x="5174550" y="960242"/>
                </a:lnTo>
                <a:lnTo>
                  <a:pt x="5134187" y="955596"/>
                </a:lnTo>
                <a:lnTo>
                  <a:pt x="5098640" y="951254"/>
                </a:lnTo>
                <a:lnTo>
                  <a:pt x="5066603" y="948145"/>
                </a:lnTo>
                <a:lnTo>
                  <a:pt x="5036767" y="947199"/>
                </a:lnTo>
                <a:lnTo>
                  <a:pt x="5007826" y="949344"/>
                </a:lnTo>
                <a:lnTo>
                  <a:pt x="4978472" y="955510"/>
                </a:lnTo>
                <a:lnTo>
                  <a:pt x="4931925" y="964547"/>
                </a:lnTo>
                <a:lnTo>
                  <a:pt x="4885917" y="966662"/>
                </a:lnTo>
                <a:lnTo>
                  <a:pt x="4839496" y="964201"/>
                </a:lnTo>
                <a:lnTo>
                  <a:pt x="4791709" y="959509"/>
                </a:lnTo>
                <a:lnTo>
                  <a:pt x="4741602" y="954932"/>
                </a:lnTo>
                <a:lnTo>
                  <a:pt x="4688224" y="952817"/>
                </a:lnTo>
                <a:lnTo>
                  <a:pt x="4630619" y="955510"/>
                </a:lnTo>
                <a:lnTo>
                  <a:pt x="4599587" y="957104"/>
                </a:lnTo>
                <a:lnTo>
                  <a:pt x="4562988" y="956678"/>
                </a:lnTo>
                <a:lnTo>
                  <a:pt x="4521442" y="954644"/>
                </a:lnTo>
                <a:lnTo>
                  <a:pt x="4475569" y="951417"/>
                </a:lnTo>
                <a:lnTo>
                  <a:pt x="4425989" y="947410"/>
                </a:lnTo>
                <a:lnTo>
                  <a:pt x="4373323" y="943037"/>
                </a:lnTo>
                <a:lnTo>
                  <a:pt x="4318191" y="938713"/>
                </a:lnTo>
                <a:lnTo>
                  <a:pt x="4261213" y="934850"/>
                </a:lnTo>
                <a:lnTo>
                  <a:pt x="4203009" y="931863"/>
                </a:lnTo>
                <a:lnTo>
                  <a:pt x="4144200" y="930166"/>
                </a:lnTo>
                <a:lnTo>
                  <a:pt x="4085405" y="930173"/>
                </a:lnTo>
                <a:lnTo>
                  <a:pt x="4027245" y="932296"/>
                </a:lnTo>
                <a:lnTo>
                  <a:pt x="3970341" y="936951"/>
                </a:lnTo>
                <a:lnTo>
                  <a:pt x="3915311" y="944551"/>
                </a:lnTo>
                <a:lnTo>
                  <a:pt x="3862777" y="955510"/>
                </a:lnTo>
                <a:lnTo>
                  <a:pt x="3803007" y="968260"/>
                </a:lnTo>
                <a:lnTo>
                  <a:pt x="3750490" y="975309"/>
                </a:lnTo>
                <a:lnTo>
                  <a:pt x="3703966" y="977673"/>
                </a:lnTo>
                <a:lnTo>
                  <a:pt x="3662174" y="976366"/>
                </a:lnTo>
                <a:lnTo>
                  <a:pt x="3623853" y="972402"/>
                </a:lnTo>
                <a:lnTo>
                  <a:pt x="3587743" y="966797"/>
                </a:lnTo>
                <a:lnTo>
                  <a:pt x="3552583" y="960564"/>
                </a:lnTo>
                <a:lnTo>
                  <a:pt x="3517111" y="954720"/>
                </a:lnTo>
                <a:lnTo>
                  <a:pt x="3480069" y="950277"/>
                </a:lnTo>
                <a:lnTo>
                  <a:pt x="3440194" y="948251"/>
                </a:lnTo>
                <a:lnTo>
                  <a:pt x="3396225" y="949657"/>
                </a:lnTo>
                <a:lnTo>
                  <a:pt x="3346903" y="955510"/>
                </a:lnTo>
                <a:lnTo>
                  <a:pt x="3281111" y="963144"/>
                </a:lnTo>
                <a:lnTo>
                  <a:pt x="3222622" y="964846"/>
                </a:lnTo>
                <a:lnTo>
                  <a:pt x="3170213" y="962340"/>
                </a:lnTo>
                <a:lnTo>
                  <a:pt x="3122665" y="957349"/>
                </a:lnTo>
                <a:lnTo>
                  <a:pt x="3078757" y="951600"/>
                </a:lnTo>
                <a:lnTo>
                  <a:pt x="3037268" y="946817"/>
                </a:lnTo>
                <a:lnTo>
                  <a:pt x="2996976" y="944725"/>
                </a:lnTo>
                <a:lnTo>
                  <a:pt x="2956662" y="947047"/>
                </a:lnTo>
                <a:lnTo>
                  <a:pt x="2915103" y="955510"/>
                </a:lnTo>
                <a:lnTo>
                  <a:pt x="2879421" y="962905"/>
                </a:lnTo>
                <a:lnTo>
                  <a:pt x="2837123" y="967319"/>
                </a:lnTo>
                <a:lnTo>
                  <a:pt x="2789413" y="969244"/>
                </a:lnTo>
                <a:lnTo>
                  <a:pt x="2737496" y="969169"/>
                </a:lnTo>
                <a:lnTo>
                  <a:pt x="2682577" y="967587"/>
                </a:lnTo>
                <a:lnTo>
                  <a:pt x="2625861" y="964987"/>
                </a:lnTo>
                <a:lnTo>
                  <a:pt x="2568552" y="961861"/>
                </a:lnTo>
                <a:lnTo>
                  <a:pt x="2511855" y="958699"/>
                </a:lnTo>
                <a:lnTo>
                  <a:pt x="2456975" y="955992"/>
                </a:lnTo>
                <a:lnTo>
                  <a:pt x="2405116" y="954231"/>
                </a:lnTo>
                <a:lnTo>
                  <a:pt x="2357484" y="953907"/>
                </a:lnTo>
                <a:lnTo>
                  <a:pt x="2315282" y="955510"/>
                </a:lnTo>
                <a:lnTo>
                  <a:pt x="2268303" y="956823"/>
                </a:lnTo>
                <a:lnTo>
                  <a:pt x="2220995" y="954998"/>
                </a:lnTo>
                <a:lnTo>
                  <a:pt x="2173098" y="951101"/>
                </a:lnTo>
                <a:lnTo>
                  <a:pt x="2124349" y="946201"/>
                </a:lnTo>
                <a:lnTo>
                  <a:pt x="2074490" y="941365"/>
                </a:lnTo>
                <a:lnTo>
                  <a:pt x="2023259" y="937661"/>
                </a:lnTo>
                <a:lnTo>
                  <a:pt x="1970396" y="936155"/>
                </a:lnTo>
                <a:lnTo>
                  <a:pt x="1915641" y="937917"/>
                </a:lnTo>
                <a:lnTo>
                  <a:pt x="1858731" y="944012"/>
                </a:lnTo>
                <a:lnTo>
                  <a:pt x="1799408" y="955510"/>
                </a:lnTo>
                <a:lnTo>
                  <a:pt x="1760043" y="962974"/>
                </a:lnTo>
                <a:lnTo>
                  <a:pt x="1717904" y="967501"/>
                </a:lnTo>
                <a:lnTo>
                  <a:pt x="1673339" y="969505"/>
                </a:lnTo>
                <a:lnTo>
                  <a:pt x="1626696" y="969404"/>
                </a:lnTo>
                <a:lnTo>
                  <a:pt x="1578324" y="967614"/>
                </a:lnTo>
                <a:lnTo>
                  <a:pt x="1528571" y="964551"/>
                </a:lnTo>
                <a:lnTo>
                  <a:pt x="1477785" y="960632"/>
                </a:lnTo>
                <a:lnTo>
                  <a:pt x="1426314" y="956272"/>
                </a:lnTo>
                <a:lnTo>
                  <a:pt x="1374507" y="951888"/>
                </a:lnTo>
                <a:lnTo>
                  <a:pt x="1322712" y="947897"/>
                </a:lnTo>
                <a:lnTo>
                  <a:pt x="1271277" y="944715"/>
                </a:lnTo>
                <a:lnTo>
                  <a:pt x="1220550" y="942758"/>
                </a:lnTo>
                <a:lnTo>
                  <a:pt x="1170880" y="942443"/>
                </a:lnTo>
                <a:lnTo>
                  <a:pt x="1122615" y="944185"/>
                </a:lnTo>
                <a:lnTo>
                  <a:pt x="1076104" y="948402"/>
                </a:lnTo>
                <a:lnTo>
                  <a:pt x="1031693" y="955510"/>
                </a:lnTo>
                <a:lnTo>
                  <a:pt x="996196" y="961399"/>
                </a:lnTo>
                <a:lnTo>
                  <a:pt x="958945" y="965344"/>
                </a:lnTo>
                <a:lnTo>
                  <a:pt x="919962" y="967567"/>
                </a:lnTo>
                <a:lnTo>
                  <a:pt x="879266" y="968287"/>
                </a:lnTo>
                <a:lnTo>
                  <a:pt x="836879" y="967726"/>
                </a:lnTo>
                <a:lnTo>
                  <a:pt x="792820" y="966103"/>
                </a:lnTo>
                <a:lnTo>
                  <a:pt x="747110" y="963640"/>
                </a:lnTo>
                <a:lnTo>
                  <a:pt x="699770" y="960557"/>
                </a:lnTo>
                <a:lnTo>
                  <a:pt x="650820" y="957075"/>
                </a:lnTo>
                <a:lnTo>
                  <a:pt x="600281" y="953414"/>
                </a:lnTo>
                <a:lnTo>
                  <a:pt x="548172" y="949795"/>
                </a:lnTo>
                <a:lnTo>
                  <a:pt x="494515" y="946439"/>
                </a:lnTo>
                <a:lnTo>
                  <a:pt x="439330" y="943566"/>
                </a:lnTo>
                <a:lnTo>
                  <a:pt x="382638" y="941396"/>
                </a:lnTo>
                <a:lnTo>
                  <a:pt x="324458" y="940151"/>
                </a:lnTo>
                <a:lnTo>
                  <a:pt x="264812" y="940050"/>
                </a:lnTo>
                <a:lnTo>
                  <a:pt x="203720" y="941315"/>
                </a:lnTo>
                <a:lnTo>
                  <a:pt x="141202" y="944167"/>
                </a:lnTo>
                <a:lnTo>
                  <a:pt x="77280" y="948825"/>
                </a:lnTo>
                <a:lnTo>
                  <a:pt x="11972" y="955510"/>
                </a:lnTo>
                <a:lnTo>
                  <a:pt x="3394" y="885872"/>
                </a:lnTo>
                <a:lnTo>
                  <a:pt x="0" y="821206"/>
                </a:lnTo>
                <a:lnTo>
                  <a:pt x="486" y="761346"/>
                </a:lnTo>
                <a:lnTo>
                  <a:pt x="3550" y="706126"/>
                </a:lnTo>
                <a:lnTo>
                  <a:pt x="7891" y="655383"/>
                </a:lnTo>
                <a:lnTo>
                  <a:pt x="12206" y="608950"/>
                </a:lnTo>
                <a:lnTo>
                  <a:pt x="15193" y="566663"/>
                </a:lnTo>
                <a:lnTo>
                  <a:pt x="15549" y="528356"/>
                </a:lnTo>
                <a:lnTo>
                  <a:pt x="11972" y="493865"/>
                </a:lnTo>
                <a:lnTo>
                  <a:pt x="9101" y="461626"/>
                </a:lnTo>
                <a:lnTo>
                  <a:pt x="10371" y="424248"/>
                </a:lnTo>
                <a:lnTo>
                  <a:pt x="14469" y="382497"/>
                </a:lnTo>
                <a:lnTo>
                  <a:pt x="20081" y="337137"/>
                </a:lnTo>
                <a:lnTo>
                  <a:pt x="25893" y="288934"/>
                </a:lnTo>
                <a:lnTo>
                  <a:pt x="30591" y="238656"/>
                </a:lnTo>
                <a:lnTo>
                  <a:pt x="32862" y="187066"/>
                </a:lnTo>
                <a:lnTo>
                  <a:pt x="31392" y="134932"/>
                </a:lnTo>
                <a:lnTo>
                  <a:pt x="24866" y="83019"/>
                </a:lnTo>
                <a:lnTo>
                  <a:pt x="11972" y="32093"/>
                </a:lnTo>
                <a:close/>
              </a:path>
            </a:pathLst>
          </a:custGeom>
          <a:ln w="254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4187" y="4746993"/>
            <a:ext cx="8383270" cy="1076960"/>
          </a:xfrm>
          <a:custGeom>
            <a:avLst/>
            <a:gdLst/>
            <a:ahLst/>
            <a:cxnLst/>
            <a:rect l="l" t="t" r="r" b="b"/>
            <a:pathLst>
              <a:path w="8383270" h="1076960">
                <a:moveTo>
                  <a:pt x="18419" y="20966"/>
                </a:moveTo>
                <a:lnTo>
                  <a:pt x="74227" y="14428"/>
                </a:lnTo>
                <a:lnTo>
                  <a:pt x="123346" y="14879"/>
                </a:lnTo>
                <a:lnTo>
                  <a:pt x="168524" y="19434"/>
                </a:lnTo>
                <a:lnTo>
                  <a:pt x="212511" y="25205"/>
                </a:lnTo>
                <a:lnTo>
                  <a:pt x="258054" y="29308"/>
                </a:lnTo>
                <a:lnTo>
                  <a:pt x="307900" y="28857"/>
                </a:lnTo>
                <a:lnTo>
                  <a:pt x="364799" y="20966"/>
                </a:lnTo>
                <a:lnTo>
                  <a:pt x="412564" y="14502"/>
                </a:lnTo>
                <a:lnTo>
                  <a:pt x="460415" y="13554"/>
                </a:lnTo>
                <a:lnTo>
                  <a:pt x="508318" y="16451"/>
                </a:lnTo>
                <a:lnTo>
                  <a:pt x="556235" y="21520"/>
                </a:lnTo>
                <a:lnTo>
                  <a:pt x="604131" y="27092"/>
                </a:lnTo>
                <a:lnTo>
                  <a:pt x="651972" y="31493"/>
                </a:lnTo>
                <a:lnTo>
                  <a:pt x="699720" y="33054"/>
                </a:lnTo>
                <a:lnTo>
                  <a:pt x="747340" y="30102"/>
                </a:lnTo>
                <a:lnTo>
                  <a:pt x="794796" y="20966"/>
                </a:lnTo>
                <a:lnTo>
                  <a:pt x="827945" y="14185"/>
                </a:lnTo>
                <a:lnTo>
                  <a:pt x="866086" y="10016"/>
                </a:lnTo>
                <a:lnTo>
                  <a:pt x="908565" y="8068"/>
                </a:lnTo>
                <a:lnTo>
                  <a:pt x="954730" y="7948"/>
                </a:lnTo>
                <a:lnTo>
                  <a:pt x="1003928" y="9264"/>
                </a:lnTo>
                <a:lnTo>
                  <a:pt x="1055508" y="11622"/>
                </a:lnTo>
                <a:lnTo>
                  <a:pt x="1108816" y="14632"/>
                </a:lnTo>
                <a:lnTo>
                  <a:pt x="1163200" y="17901"/>
                </a:lnTo>
                <a:lnTo>
                  <a:pt x="1218008" y="21035"/>
                </a:lnTo>
                <a:lnTo>
                  <a:pt x="1272588" y="23643"/>
                </a:lnTo>
                <a:lnTo>
                  <a:pt x="1326285" y="25333"/>
                </a:lnTo>
                <a:lnTo>
                  <a:pt x="1378450" y="25712"/>
                </a:lnTo>
                <a:lnTo>
                  <a:pt x="1428427" y="24387"/>
                </a:lnTo>
                <a:lnTo>
                  <a:pt x="1475567" y="20966"/>
                </a:lnTo>
                <a:lnTo>
                  <a:pt x="1540741" y="15702"/>
                </a:lnTo>
                <a:lnTo>
                  <a:pt x="1596163" y="13671"/>
                </a:lnTo>
                <a:lnTo>
                  <a:pt x="1644147" y="14052"/>
                </a:lnTo>
                <a:lnTo>
                  <a:pt x="1687011" y="16022"/>
                </a:lnTo>
                <a:lnTo>
                  <a:pt x="1727070" y="18761"/>
                </a:lnTo>
                <a:lnTo>
                  <a:pt x="1766641" y="21446"/>
                </a:lnTo>
                <a:lnTo>
                  <a:pt x="1808040" y="23257"/>
                </a:lnTo>
                <a:lnTo>
                  <a:pt x="1853584" y="23371"/>
                </a:lnTo>
                <a:lnTo>
                  <a:pt x="1905589" y="20966"/>
                </a:lnTo>
                <a:lnTo>
                  <a:pt x="1970260" y="18887"/>
                </a:lnTo>
                <a:lnTo>
                  <a:pt x="2022926" y="21344"/>
                </a:lnTo>
                <a:lnTo>
                  <a:pt x="2067755" y="26032"/>
                </a:lnTo>
                <a:lnTo>
                  <a:pt x="2108913" y="30644"/>
                </a:lnTo>
                <a:lnTo>
                  <a:pt x="2150569" y="32874"/>
                </a:lnTo>
                <a:lnTo>
                  <a:pt x="2196890" y="30417"/>
                </a:lnTo>
                <a:lnTo>
                  <a:pt x="2252045" y="20966"/>
                </a:lnTo>
                <a:lnTo>
                  <a:pt x="2298158" y="12746"/>
                </a:lnTo>
                <a:lnTo>
                  <a:pt x="2342406" y="8857"/>
                </a:lnTo>
                <a:lnTo>
                  <a:pt x="2385766" y="8323"/>
                </a:lnTo>
                <a:lnTo>
                  <a:pt x="2429214" y="10169"/>
                </a:lnTo>
                <a:lnTo>
                  <a:pt x="2473726" y="13420"/>
                </a:lnTo>
                <a:lnTo>
                  <a:pt x="2520278" y="17100"/>
                </a:lnTo>
                <a:lnTo>
                  <a:pt x="2569847" y="20235"/>
                </a:lnTo>
                <a:lnTo>
                  <a:pt x="2623409" y="21849"/>
                </a:lnTo>
                <a:lnTo>
                  <a:pt x="2681940" y="20966"/>
                </a:lnTo>
                <a:lnTo>
                  <a:pt x="2749465" y="19122"/>
                </a:lnTo>
                <a:lnTo>
                  <a:pt x="2813710" y="18788"/>
                </a:lnTo>
                <a:lnTo>
                  <a:pt x="2874348" y="19471"/>
                </a:lnTo>
                <a:lnTo>
                  <a:pt x="2931050" y="20681"/>
                </a:lnTo>
                <a:lnTo>
                  <a:pt x="2983490" y="21926"/>
                </a:lnTo>
                <a:lnTo>
                  <a:pt x="3031340" y="22717"/>
                </a:lnTo>
                <a:lnTo>
                  <a:pt x="3074273" y="22560"/>
                </a:lnTo>
                <a:lnTo>
                  <a:pt x="3111962" y="20966"/>
                </a:lnTo>
                <a:lnTo>
                  <a:pt x="3140417" y="19907"/>
                </a:lnTo>
                <a:lnTo>
                  <a:pt x="3178050" y="19864"/>
                </a:lnTo>
                <a:lnTo>
                  <a:pt x="3223271" y="20591"/>
                </a:lnTo>
                <a:lnTo>
                  <a:pt x="3274489" y="21841"/>
                </a:lnTo>
                <a:lnTo>
                  <a:pt x="3330112" y="23366"/>
                </a:lnTo>
                <a:lnTo>
                  <a:pt x="3388552" y="24919"/>
                </a:lnTo>
                <a:lnTo>
                  <a:pt x="3448216" y="26253"/>
                </a:lnTo>
                <a:lnTo>
                  <a:pt x="3507515" y="27119"/>
                </a:lnTo>
                <a:lnTo>
                  <a:pt x="3564857" y="27271"/>
                </a:lnTo>
                <a:lnTo>
                  <a:pt x="3618653" y="26461"/>
                </a:lnTo>
                <a:lnTo>
                  <a:pt x="3667312" y="24442"/>
                </a:lnTo>
                <a:lnTo>
                  <a:pt x="3709243" y="20966"/>
                </a:lnTo>
                <a:lnTo>
                  <a:pt x="3768135" y="17474"/>
                </a:lnTo>
                <a:lnTo>
                  <a:pt x="3817191" y="19822"/>
                </a:lnTo>
                <a:lnTo>
                  <a:pt x="3860429" y="25205"/>
                </a:lnTo>
                <a:lnTo>
                  <a:pt x="3901866" y="30817"/>
                </a:lnTo>
                <a:lnTo>
                  <a:pt x="3945524" y="33852"/>
                </a:lnTo>
                <a:lnTo>
                  <a:pt x="3995419" y="31503"/>
                </a:lnTo>
                <a:lnTo>
                  <a:pt x="4055572" y="20966"/>
                </a:lnTo>
                <a:lnTo>
                  <a:pt x="4109812" y="11825"/>
                </a:lnTo>
                <a:lnTo>
                  <a:pt x="4157122" y="10126"/>
                </a:lnTo>
                <a:lnTo>
                  <a:pt x="4199404" y="13454"/>
                </a:lnTo>
                <a:lnTo>
                  <a:pt x="4238563" y="19395"/>
                </a:lnTo>
                <a:lnTo>
                  <a:pt x="4276501" y="25532"/>
                </a:lnTo>
                <a:lnTo>
                  <a:pt x="4315122" y="29450"/>
                </a:lnTo>
                <a:lnTo>
                  <a:pt x="4356330" y="28733"/>
                </a:lnTo>
                <a:lnTo>
                  <a:pt x="4402028" y="20966"/>
                </a:lnTo>
                <a:lnTo>
                  <a:pt x="4428433" y="16344"/>
                </a:lnTo>
                <a:lnTo>
                  <a:pt x="4458897" y="14335"/>
                </a:lnTo>
                <a:lnTo>
                  <a:pt x="4530968" y="16448"/>
                </a:lnTo>
                <a:lnTo>
                  <a:pt x="4572056" y="19713"/>
                </a:lnTo>
                <a:lnTo>
                  <a:pt x="4616166" y="23880"/>
                </a:lnTo>
                <a:lnTo>
                  <a:pt x="4663039" y="28520"/>
                </a:lnTo>
                <a:lnTo>
                  <a:pt x="4712416" y="33206"/>
                </a:lnTo>
                <a:lnTo>
                  <a:pt x="4764037" y="37509"/>
                </a:lnTo>
                <a:lnTo>
                  <a:pt x="4817643" y="41002"/>
                </a:lnTo>
                <a:lnTo>
                  <a:pt x="4872974" y="43257"/>
                </a:lnTo>
                <a:lnTo>
                  <a:pt x="4929772" y="43844"/>
                </a:lnTo>
                <a:lnTo>
                  <a:pt x="4987777" y="42337"/>
                </a:lnTo>
                <a:lnTo>
                  <a:pt x="5046730" y="38307"/>
                </a:lnTo>
                <a:lnTo>
                  <a:pt x="5106371" y="31326"/>
                </a:lnTo>
                <a:lnTo>
                  <a:pt x="5166441" y="20966"/>
                </a:lnTo>
                <a:lnTo>
                  <a:pt x="5224676" y="10756"/>
                </a:lnTo>
                <a:lnTo>
                  <a:pt x="5279302" y="4183"/>
                </a:lnTo>
                <a:lnTo>
                  <a:pt x="5330793" y="760"/>
                </a:lnTo>
                <a:lnTo>
                  <a:pt x="5379624" y="0"/>
                </a:lnTo>
                <a:lnTo>
                  <a:pt x="5426270" y="1413"/>
                </a:lnTo>
                <a:lnTo>
                  <a:pt x="5471204" y="4513"/>
                </a:lnTo>
                <a:lnTo>
                  <a:pt x="5514902" y="8813"/>
                </a:lnTo>
                <a:lnTo>
                  <a:pt x="5557839" y="13823"/>
                </a:lnTo>
                <a:lnTo>
                  <a:pt x="5600488" y="19056"/>
                </a:lnTo>
                <a:lnTo>
                  <a:pt x="5643324" y="24025"/>
                </a:lnTo>
                <a:lnTo>
                  <a:pt x="5686823" y="28241"/>
                </a:lnTo>
                <a:lnTo>
                  <a:pt x="5731458" y="31218"/>
                </a:lnTo>
                <a:lnTo>
                  <a:pt x="5777704" y="32466"/>
                </a:lnTo>
                <a:lnTo>
                  <a:pt x="5826035" y="31499"/>
                </a:lnTo>
                <a:lnTo>
                  <a:pt x="5876927" y="27828"/>
                </a:lnTo>
                <a:lnTo>
                  <a:pt x="5930854" y="20966"/>
                </a:lnTo>
                <a:lnTo>
                  <a:pt x="5985443" y="14018"/>
                </a:lnTo>
                <a:lnTo>
                  <a:pt x="6038146" y="10111"/>
                </a:lnTo>
                <a:lnTo>
                  <a:pt x="6089173" y="8792"/>
                </a:lnTo>
                <a:lnTo>
                  <a:pt x="6138733" y="9608"/>
                </a:lnTo>
                <a:lnTo>
                  <a:pt x="6187035" y="12106"/>
                </a:lnTo>
                <a:lnTo>
                  <a:pt x="6234289" y="15832"/>
                </a:lnTo>
                <a:lnTo>
                  <a:pt x="6280704" y="20334"/>
                </a:lnTo>
                <a:lnTo>
                  <a:pt x="6326490" y="25157"/>
                </a:lnTo>
                <a:lnTo>
                  <a:pt x="6371857" y="29850"/>
                </a:lnTo>
                <a:lnTo>
                  <a:pt x="6417013" y="33959"/>
                </a:lnTo>
                <a:lnTo>
                  <a:pt x="6462169" y="37031"/>
                </a:lnTo>
                <a:lnTo>
                  <a:pt x="6507533" y="38611"/>
                </a:lnTo>
                <a:lnTo>
                  <a:pt x="6553315" y="38249"/>
                </a:lnTo>
                <a:lnTo>
                  <a:pt x="6599725" y="35489"/>
                </a:lnTo>
                <a:lnTo>
                  <a:pt x="6646973" y="29879"/>
                </a:lnTo>
                <a:lnTo>
                  <a:pt x="6695267" y="20966"/>
                </a:lnTo>
                <a:lnTo>
                  <a:pt x="6748541" y="10813"/>
                </a:lnTo>
                <a:lnTo>
                  <a:pt x="6797262" y="4471"/>
                </a:lnTo>
                <a:lnTo>
                  <a:pt x="6842390" y="1378"/>
                </a:lnTo>
                <a:lnTo>
                  <a:pt x="6884885" y="972"/>
                </a:lnTo>
                <a:lnTo>
                  <a:pt x="6925705" y="2690"/>
                </a:lnTo>
                <a:lnTo>
                  <a:pt x="6965811" y="5971"/>
                </a:lnTo>
                <a:lnTo>
                  <a:pt x="7006163" y="10251"/>
                </a:lnTo>
                <a:lnTo>
                  <a:pt x="7047719" y="14968"/>
                </a:lnTo>
                <a:lnTo>
                  <a:pt x="7091441" y="19561"/>
                </a:lnTo>
                <a:lnTo>
                  <a:pt x="7138287" y="23466"/>
                </a:lnTo>
                <a:lnTo>
                  <a:pt x="7189218" y="26121"/>
                </a:lnTo>
                <a:lnTo>
                  <a:pt x="7245193" y="26965"/>
                </a:lnTo>
                <a:lnTo>
                  <a:pt x="7307171" y="25434"/>
                </a:lnTo>
                <a:lnTo>
                  <a:pt x="7376114" y="20966"/>
                </a:lnTo>
                <a:lnTo>
                  <a:pt x="7427621" y="17471"/>
                </a:lnTo>
                <a:lnTo>
                  <a:pt x="7480172" y="15470"/>
                </a:lnTo>
                <a:lnTo>
                  <a:pt x="7533568" y="14775"/>
                </a:lnTo>
                <a:lnTo>
                  <a:pt x="7587612" y="15200"/>
                </a:lnTo>
                <a:lnTo>
                  <a:pt x="7642107" y="16555"/>
                </a:lnTo>
                <a:lnTo>
                  <a:pt x="7696855" y="18654"/>
                </a:lnTo>
                <a:lnTo>
                  <a:pt x="7751660" y="21309"/>
                </a:lnTo>
                <a:lnTo>
                  <a:pt x="7806323" y="24331"/>
                </a:lnTo>
                <a:lnTo>
                  <a:pt x="7860647" y="27534"/>
                </a:lnTo>
                <a:lnTo>
                  <a:pt x="7914435" y="30730"/>
                </a:lnTo>
                <a:lnTo>
                  <a:pt x="7967490" y="33730"/>
                </a:lnTo>
                <a:lnTo>
                  <a:pt x="8019613" y="36347"/>
                </a:lnTo>
                <a:lnTo>
                  <a:pt x="8070609" y="38393"/>
                </a:lnTo>
                <a:lnTo>
                  <a:pt x="8120280" y="39681"/>
                </a:lnTo>
                <a:lnTo>
                  <a:pt x="8168427" y="40022"/>
                </a:lnTo>
                <a:lnTo>
                  <a:pt x="8214854" y="39230"/>
                </a:lnTo>
                <a:lnTo>
                  <a:pt x="8259364" y="37116"/>
                </a:lnTo>
                <a:lnTo>
                  <a:pt x="8301758" y="33493"/>
                </a:lnTo>
                <a:lnTo>
                  <a:pt x="8341841" y="28172"/>
                </a:lnTo>
                <a:lnTo>
                  <a:pt x="8379414" y="20966"/>
                </a:lnTo>
                <a:lnTo>
                  <a:pt x="8381533" y="84186"/>
                </a:lnTo>
                <a:lnTo>
                  <a:pt x="8382620" y="142145"/>
                </a:lnTo>
                <a:lnTo>
                  <a:pt x="8382886" y="195828"/>
                </a:lnTo>
                <a:lnTo>
                  <a:pt x="8382541" y="246224"/>
                </a:lnTo>
                <a:lnTo>
                  <a:pt x="8381795" y="294318"/>
                </a:lnTo>
                <a:lnTo>
                  <a:pt x="8380858" y="341098"/>
                </a:lnTo>
                <a:lnTo>
                  <a:pt x="8379942" y="387550"/>
                </a:lnTo>
                <a:lnTo>
                  <a:pt x="8379255" y="434661"/>
                </a:lnTo>
                <a:lnTo>
                  <a:pt x="8379009" y="483418"/>
                </a:lnTo>
                <a:lnTo>
                  <a:pt x="8379414" y="534808"/>
                </a:lnTo>
                <a:lnTo>
                  <a:pt x="8378992" y="587392"/>
                </a:lnTo>
                <a:lnTo>
                  <a:pt x="8376634" y="639199"/>
                </a:lnTo>
                <a:lnTo>
                  <a:pt x="8373101" y="690422"/>
                </a:lnTo>
                <a:lnTo>
                  <a:pt x="8369154" y="741252"/>
                </a:lnTo>
                <a:lnTo>
                  <a:pt x="8365555" y="791882"/>
                </a:lnTo>
                <a:lnTo>
                  <a:pt x="8363064" y="842502"/>
                </a:lnTo>
                <a:lnTo>
                  <a:pt x="8362443" y="893305"/>
                </a:lnTo>
                <a:lnTo>
                  <a:pt x="8364454" y="944482"/>
                </a:lnTo>
                <a:lnTo>
                  <a:pt x="8369857" y="996226"/>
                </a:lnTo>
                <a:lnTo>
                  <a:pt x="8379414" y="1048727"/>
                </a:lnTo>
                <a:lnTo>
                  <a:pt x="8325656" y="1059855"/>
                </a:lnTo>
                <a:lnTo>
                  <a:pt x="8273253" y="1067824"/>
                </a:lnTo>
                <a:lnTo>
                  <a:pt x="8221983" y="1072995"/>
                </a:lnTo>
                <a:lnTo>
                  <a:pt x="8171628" y="1075730"/>
                </a:lnTo>
                <a:lnTo>
                  <a:pt x="8121966" y="1076393"/>
                </a:lnTo>
                <a:lnTo>
                  <a:pt x="8072777" y="1075345"/>
                </a:lnTo>
                <a:lnTo>
                  <a:pt x="8023840" y="1072948"/>
                </a:lnTo>
                <a:lnTo>
                  <a:pt x="7974936" y="1069566"/>
                </a:lnTo>
                <a:lnTo>
                  <a:pt x="7925844" y="1065561"/>
                </a:lnTo>
                <a:lnTo>
                  <a:pt x="7876343" y="1061294"/>
                </a:lnTo>
                <a:lnTo>
                  <a:pt x="7826214" y="1057128"/>
                </a:lnTo>
                <a:lnTo>
                  <a:pt x="7775235" y="1053427"/>
                </a:lnTo>
                <a:lnTo>
                  <a:pt x="7723187" y="1050551"/>
                </a:lnTo>
                <a:lnTo>
                  <a:pt x="7669849" y="1048863"/>
                </a:lnTo>
                <a:lnTo>
                  <a:pt x="7615001" y="1048727"/>
                </a:lnTo>
                <a:lnTo>
                  <a:pt x="7512427" y="1049774"/>
                </a:lnTo>
                <a:lnTo>
                  <a:pt x="7438816" y="1049902"/>
                </a:lnTo>
                <a:lnTo>
                  <a:pt x="7387410" y="1049452"/>
                </a:lnTo>
                <a:lnTo>
                  <a:pt x="7351451" y="1048767"/>
                </a:lnTo>
                <a:lnTo>
                  <a:pt x="7324180" y="1048189"/>
                </a:lnTo>
                <a:lnTo>
                  <a:pt x="7298839" y="1048061"/>
                </a:lnTo>
                <a:lnTo>
                  <a:pt x="7268672" y="1048727"/>
                </a:lnTo>
                <a:lnTo>
                  <a:pt x="7242566" y="1049274"/>
                </a:lnTo>
                <a:lnTo>
                  <a:pt x="7206155" y="1049572"/>
                </a:lnTo>
                <a:lnTo>
                  <a:pt x="7161238" y="1049668"/>
                </a:lnTo>
                <a:lnTo>
                  <a:pt x="7109616" y="1049604"/>
                </a:lnTo>
                <a:lnTo>
                  <a:pt x="7053091" y="1049427"/>
                </a:lnTo>
                <a:lnTo>
                  <a:pt x="6993463" y="1049179"/>
                </a:lnTo>
                <a:lnTo>
                  <a:pt x="6932533" y="1048906"/>
                </a:lnTo>
                <a:lnTo>
                  <a:pt x="6872102" y="1048653"/>
                </a:lnTo>
                <a:lnTo>
                  <a:pt x="6813972" y="1048464"/>
                </a:lnTo>
                <a:lnTo>
                  <a:pt x="6759943" y="1048384"/>
                </a:lnTo>
                <a:lnTo>
                  <a:pt x="6711815" y="1048456"/>
                </a:lnTo>
                <a:lnTo>
                  <a:pt x="6671391" y="1048727"/>
                </a:lnTo>
                <a:lnTo>
                  <a:pt x="6610658" y="1047432"/>
                </a:lnTo>
                <a:lnTo>
                  <a:pt x="6552334" y="1043479"/>
                </a:lnTo>
                <a:lnTo>
                  <a:pt x="6497225" y="1038722"/>
                </a:lnTo>
                <a:lnTo>
                  <a:pt x="6446136" y="1035013"/>
                </a:lnTo>
                <a:lnTo>
                  <a:pt x="6399875" y="1034209"/>
                </a:lnTo>
                <a:lnTo>
                  <a:pt x="6359248" y="1038162"/>
                </a:lnTo>
                <a:lnTo>
                  <a:pt x="6325062" y="1048727"/>
                </a:lnTo>
                <a:lnTo>
                  <a:pt x="6297579" y="1056682"/>
                </a:lnTo>
                <a:lnTo>
                  <a:pt x="6263359" y="1059039"/>
                </a:lnTo>
                <a:lnTo>
                  <a:pt x="6223114" y="1057346"/>
                </a:lnTo>
                <a:lnTo>
                  <a:pt x="6177556" y="1053148"/>
                </a:lnTo>
                <a:lnTo>
                  <a:pt x="6127400" y="1047993"/>
                </a:lnTo>
                <a:lnTo>
                  <a:pt x="6073357" y="1043426"/>
                </a:lnTo>
                <a:lnTo>
                  <a:pt x="6016141" y="1040996"/>
                </a:lnTo>
                <a:lnTo>
                  <a:pt x="5956464" y="1042247"/>
                </a:lnTo>
                <a:lnTo>
                  <a:pt x="5895040" y="1048727"/>
                </a:lnTo>
                <a:lnTo>
                  <a:pt x="5856144" y="1053100"/>
                </a:lnTo>
                <a:lnTo>
                  <a:pt x="5814144" y="1054982"/>
                </a:lnTo>
                <a:lnTo>
                  <a:pt x="5769357" y="1054803"/>
                </a:lnTo>
                <a:lnTo>
                  <a:pt x="5722103" y="1052994"/>
                </a:lnTo>
                <a:lnTo>
                  <a:pt x="5672700" y="1049985"/>
                </a:lnTo>
                <a:lnTo>
                  <a:pt x="5621467" y="1046208"/>
                </a:lnTo>
                <a:lnTo>
                  <a:pt x="5568723" y="1042094"/>
                </a:lnTo>
                <a:lnTo>
                  <a:pt x="5514787" y="1038073"/>
                </a:lnTo>
                <a:lnTo>
                  <a:pt x="5459977" y="1034575"/>
                </a:lnTo>
                <a:lnTo>
                  <a:pt x="5404613" y="1032033"/>
                </a:lnTo>
                <a:lnTo>
                  <a:pt x="5349012" y="1030877"/>
                </a:lnTo>
                <a:lnTo>
                  <a:pt x="5293494" y="1031537"/>
                </a:lnTo>
                <a:lnTo>
                  <a:pt x="5238378" y="1034445"/>
                </a:lnTo>
                <a:lnTo>
                  <a:pt x="5183983" y="1040031"/>
                </a:lnTo>
                <a:lnTo>
                  <a:pt x="5130627" y="1048727"/>
                </a:lnTo>
                <a:lnTo>
                  <a:pt x="5067464" y="1059029"/>
                </a:lnTo>
                <a:lnTo>
                  <a:pt x="5009346" y="1064540"/>
                </a:lnTo>
                <a:lnTo>
                  <a:pt x="4955488" y="1066136"/>
                </a:lnTo>
                <a:lnTo>
                  <a:pt x="4905108" y="1064692"/>
                </a:lnTo>
                <a:lnTo>
                  <a:pt x="4857423" y="1061083"/>
                </a:lnTo>
                <a:lnTo>
                  <a:pt x="4811650" y="1056185"/>
                </a:lnTo>
                <a:lnTo>
                  <a:pt x="4767008" y="1050872"/>
                </a:lnTo>
                <a:lnTo>
                  <a:pt x="4722712" y="1046020"/>
                </a:lnTo>
                <a:lnTo>
                  <a:pt x="4677981" y="1042504"/>
                </a:lnTo>
                <a:lnTo>
                  <a:pt x="4632031" y="1041200"/>
                </a:lnTo>
                <a:lnTo>
                  <a:pt x="4584080" y="1042982"/>
                </a:lnTo>
                <a:lnTo>
                  <a:pt x="4533346" y="1048727"/>
                </a:lnTo>
                <a:lnTo>
                  <a:pt x="4479422" y="1054686"/>
                </a:lnTo>
                <a:lnTo>
                  <a:pt x="4431042" y="1055869"/>
                </a:lnTo>
                <a:lnTo>
                  <a:pt x="4386839" y="1053470"/>
                </a:lnTo>
                <a:lnTo>
                  <a:pt x="4345448" y="1048684"/>
                </a:lnTo>
                <a:lnTo>
                  <a:pt x="4305504" y="1042707"/>
                </a:lnTo>
                <a:lnTo>
                  <a:pt x="4265641" y="1036732"/>
                </a:lnTo>
                <a:lnTo>
                  <a:pt x="4224495" y="1031956"/>
                </a:lnTo>
                <a:lnTo>
                  <a:pt x="4180698" y="1029572"/>
                </a:lnTo>
                <a:lnTo>
                  <a:pt x="4132887" y="1030776"/>
                </a:lnTo>
                <a:lnTo>
                  <a:pt x="4079695" y="1036763"/>
                </a:lnTo>
                <a:lnTo>
                  <a:pt x="4019758" y="1048727"/>
                </a:lnTo>
                <a:lnTo>
                  <a:pt x="3976642" y="1057539"/>
                </a:lnTo>
                <a:lnTo>
                  <a:pt x="3934712" y="1063160"/>
                </a:lnTo>
                <a:lnTo>
                  <a:pt x="3893583" y="1066023"/>
                </a:lnTo>
                <a:lnTo>
                  <a:pt x="3852866" y="1066559"/>
                </a:lnTo>
                <a:lnTo>
                  <a:pt x="3812173" y="1065201"/>
                </a:lnTo>
                <a:lnTo>
                  <a:pt x="3771117" y="1062379"/>
                </a:lnTo>
                <a:lnTo>
                  <a:pt x="3729311" y="1058526"/>
                </a:lnTo>
                <a:lnTo>
                  <a:pt x="3686367" y="1054075"/>
                </a:lnTo>
                <a:lnTo>
                  <a:pt x="3641897" y="1049456"/>
                </a:lnTo>
                <a:lnTo>
                  <a:pt x="3595514" y="1045102"/>
                </a:lnTo>
                <a:lnTo>
                  <a:pt x="3546831" y="1041445"/>
                </a:lnTo>
                <a:lnTo>
                  <a:pt x="3495460" y="1038916"/>
                </a:lnTo>
                <a:lnTo>
                  <a:pt x="3441013" y="1037948"/>
                </a:lnTo>
                <a:lnTo>
                  <a:pt x="3383103" y="1038973"/>
                </a:lnTo>
                <a:lnTo>
                  <a:pt x="3321343" y="1042422"/>
                </a:lnTo>
                <a:lnTo>
                  <a:pt x="3255345" y="1048727"/>
                </a:lnTo>
                <a:lnTo>
                  <a:pt x="3189663" y="1055651"/>
                </a:lnTo>
                <a:lnTo>
                  <a:pt x="3137125" y="1059884"/>
                </a:lnTo>
                <a:lnTo>
                  <a:pt x="3096101" y="1061821"/>
                </a:lnTo>
                <a:lnTo>
                  <a:pt x="3064962" y="1061852"/>
                </a:lnTo>
                <a:lnTo>
                  <a:pt x="3042079" y="1060371"/>
                </a:lnTo>
                <a:lnTo>
                  <a:pt x="3025822" y="1057770"/>
                </a:lnTo>
                <a:lnTo>
                  <a:pt x="3014563" y="1054441"/>
                </a:lnTo>
                <a:lnTo>
                  <a:pt x="3006672" y="1050778"/>
                </a:lnTo>
                <a:lnTo>
                  <a:pt x="3000520" y="1047172"/>
                </a:lnTo>
                <a:lnTo>
                  <a:pt x="2994477" y="1044016"/>
                </a:lnTo>
                <a:lnTo>
                  <a:pt x="2986915" y="1041703"/>
                </a:lnTo>
                <a:lnTo>
                  <a:pt x="2976205" y="1040625"/>
                </a:lnTo>
                <a:lnTo>
                  <a:pt x="2960716" y="1041175"/>
                </a:lnTo>
                <a:lnTo>
                  <a:pt x="2938821" y="1043744"/>
                </a:lnTo>
                <a:lnTo>
                  <a:pt x="2908889" y="1048727"/>
                </a:lnTo>
                <a:lnTo>
                  <a:pt x="2839492" y="1056734"/>
                </a:lnTo>
                <a:lnTo>
                  <a:pt x="2778369" y="1056079"/>
                </a:lnTo>
                <a:lnTo>
                  <a:pt x="2724539" y="1050358"/>
                </a:lnTo>
                <a:lnTo>
                  <a:pt x="2677023" y="1043167"/>
                </a:lnTo>
                <a:lnTo>
                  <a:pt x="2634841" y="1038101"/>
                </a:lnTo>
                <a:lnTo>
                  <a:pt x="2597013" y="1038756"/>
                </a:lnTo>
                <a:lnTo>
                  <a:pt x="2562560" y="1048727"/>
                </a:lnTo>
                <a:lnTo>
                  <a:pt x="2532309" y="1057622"/>
                </a:lnTo>
                <a:lnTo>
                  <a:pt x="2494067" y="1060717"/>
                </a:lnTo>
                <a:lnTo>
                  <a:pt x="2449379" y="1059544"/>
                </a:lnTo>
                <a:lnTo>
                  <a:pt x="2399793" y="1055637"/>
                </a:lnTo>
                <a:lnTo>
                  <a:pt x="2346856" y="1050528"/>
                </a:lnTo>
                <a:lnTo>
                  <a:pt x="2292115" y="1045749"/>
                </a:lnTo>
                <a:lnTo>
                  <a:pt x="2237117" y="1042834"/>
                </a:lnTo>
                <a:lnTo>
                  <a:pt x="2183409" y="1043316"/>
                </a:lnTo>
                <a:lnTo>
                  <a:pt x="2132538" y="1048727"/>
                </a:lnTo>
                <a:lnTo>
                  <a:pt x="2100536" y="1052660"/>
                </a:lnTo>
                <a:lnTo>
                  <a:pt x="2063556" y="1054620"/>
                </a:lnTo>
                <a:lnTo>
                  <a:pt x="2022120" y="1054932"/>
                </a:lnTo>
                <a:lnTo>
                  <a:pt x="1976753" y="1053922"/>
                </a:lnTo>
                <a:lnTo>
                  <a:pt x="1927978" y="1051916"/>
                </a:lnTo>
                <a:lnTo>
                  <a:pt x="1876321" y="1049239"/>
                </a:lnTo>
                <a:lnTo>
                  <a:pt x="1822304" y="1046217"/>
                </a:lnTo>
                <a:lnTo>
                  <a:pt x="1766452" y="1043176"/>
                </a:lnTo>
                <a:lnTo>
                  <a:pt x="1709289" y="1040442"/>
                </a:lnTo>
                <a:lnTo>
                  <a:pt x="1651339" y="1038341"/>
                </a:lnTo>
                <a:lnTo>
                  <a:pt x="1593126" y="1037198"/>
                </a:lnTo>
                <a:lnTo>
                  <a:pt x="1535174" y="1037339"/>
                </a:lnTo>
                <a:lnTo>
                  <a:pt x="1478007" y="1039091"/>
                </a:lnTo>
                <a:lnTo>
                  <a:pt x="1422149" y="1042778"/>
                </a:lnTo>
                <a:lnTo>
                  <a:pt x="1368125" y="1048727"/>
                </a:lnTo>
                <a:lnTo>
                  <a:pt x="1296231" y="1056324"/>
                </a:lnTo>
                <a:lnTo>
                  <a:pt x="1237632" y="1058492"/>
                </a:lnTo>
                <a:lnTo>
                  <a:pt x="1189749" y="1056636"/>
                </a:lnTo>
                <a:lnTo>
                  <a:pt x="1150006" y="1052156"/>
                </a:lnTo>
                <a:lnTo>
                  <a:pt x="1115823" y="1046455"/>
                </a:lnTo>
                <a:lnTo>
                  <a:pt x="1084624" y="1040936"/>
                </a:lnTo>
                <a:lnTo>
                  <a:pt x="1053830" y="1037001"/>
                </a:lnTo>
                <a:lnTo>
                  <a:pt x="1020864" y="1036053"/>
                </a:lnTo>
                <a:lnTo>
                  <a:pt x="983147" y="1039494"/>
                </a:lnTo>
                <a:lnTo>
                  <a:pt x="938103" y="1048727"/>
                </a:lnTo>
                <a:lnTo>
                  <a:pt x="909847" y="1053838"/>
                </a:lnTo>
                <a:lnTo>
                  <a:pt x="877447" y="1056174"/>
                </a:lnTo>
                <a:lnTo>
                  <a:pt x="841241" y="1056124"/>
                </a:lnTo>
                <a:lnTo>
                  <a:pt x="801563" y="1054077"/>
                </a:lnTo>
                <a:lnTo>
                  <a:pt x="758751" y="1050423"/>
                </a:lnTo>
                <a:lnTo>
                  <a:pt x="713139" y="1045552"/>
                </a:lnTo>
                <a:lnTo>
                  <a:pt x="665065" y="1039854"/>
                </a:lnTo>
                <a:lnTo>
                  <a:pt x="614865" y="1033717"/>
                </a:lnTo>
                <a:lnTo>
                  <a:pt x="562873" y="1027532"/>
                </a:lnTo>
                <a:lnTo>
                  <a:pt x="509427" y="1021688"/>
                </a:lnTo>
                <a:lnTo>
                  <a:pt x="454863" y="1016574"/>
                </a:lnTo>
                <a:lnTo>
                  <a:pt x="399517" y="1012581"/>
                </a:lnTo>
                <a:lnTo>
                  <a:pt x="343724" y="1010098"/>
                </a:lnTo>
                <a:lnTo>
                  <a:pt x="287821" y="1009514"/>
                </a:lnTo>
                <a:lnTo>
                  <a:pt x="232145" y="1011220"/>
                </a:lnTo>
                <a:lnTo>
                  <a:pt x="177030" y="1015605"/>
                </a:lnTo>
                <a:lnTo>
                  <a:pt x="122813" y="1023057"/>
                </a:lnTo>
                <a:lnTo>
                  <a:pt x="69831" y="1033968"/>
                </a:lnTo>
                <a:lnTo>
                  <a:pt x="18419" y="1048727"/>
                </a:lnTo>
                <a:lnTo>
                  <a:pt x="18077" y="1005146"/>
                </a:lnTo>
                <a:lnTo>
                  <a:pt x="20254" y="960076"/>
                </a:lnTo>
                <a:lnTo>
                  <a:pt x="24036" y="913424"/>
                </a:lnTo>
                <a:lnTo>
                  <a:pt x="28505" y="865097"/>
                </a:lnTo>
                <a:lnTo>
                  <a:pt x="32745" y="815004"/>
                </a:lnTo>
                <a:lnTo>
                  <a:pt x="35839" y="763052"/>
                </a:lnTo>
                <a:lnTo>
                  <a:pt x="36870" y="709148"/>
                </a:lnTo>
                <a:lnTo>
                  <a:pt x="34921" y="653201"/>
                </a:lnTo>
                <a:lnTo>
                  <a:pt x="29077" y="595119"/>
                </a:lnTo>
                <a:lnTo>
                  <a:pt x="18419" y="534808"/>
                </a:lnTo>
                <a:lnTo>
                  <a:pt x="7764" y="473557"/>
                </a:lnTo>
                <a:lnTo>
                  <a:pt x="1931" y="413008"/>
                </a:lnTo>
                <a:lnTo>
                  <a:pt x="0" y="353722"/>
                </a:lnTo>
                <a:lnTo>
                  <a:pt x="1049" y="296256"/>
                </a:lnTo>
                <a:lnTo>
                  <a:pt x="4160" y="241169"/>
                </a:lnTo>
                <a:lnTo>
                  <a:pt x="8412" y="189019"/>
                </a:lnTo>
                <a:lnTo>
                  <a:pt x="12884" y="140365"/>
                </a:lnTo>
                <a:lnTo>
                  <a:pt x="16656" y="95766"/>
                </a:lnTo>
                <a:lnTo>
                  <a:pt x="18808" y="55781"/>
                </a:lnTo>
                <a:lnTo>
                  <a:pt x="18419" y="20966"/>
                </a:lnTo>
                <a:close/>
              </a:path>
            </a:pathLst>
          </a:custGeom>
          <a:ln w="25400">
            <a:solidFill>
              <a:srgbClr val="F795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362010" y="2917548"/>
          <a:ext cx="8349613" cy="5450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45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960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22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668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7402">
                <a:tc>
                  <a:txBody>
                    <a:bodyPr/>
                    <a:lstStyle/>
                    <a:p>
                      <a:pPr marL="84455">
                        <a:lnSpc>
                          <a:spcPts val="2005"/>
                        </a:lnSpc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собственноручные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6364">
                        <a:lnSpc>
                          <a:spcPts val="2005"/>
                        </a:lnSpc>
                        <a:tabLst>
                          <a:tab pos="1263650" algn="l"/>
                          <a:tab pos="3342640" algn="l"/>
                        </a:tabLst>
                      </a:pP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подписи	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(сформированные	на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735">
                        <a:lnSpc>
                          <a:spcPts val="2005"/>
                        </a:lnSpc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бумажном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ts val="2005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носителе)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644">
                <a:tc>
                  <a:txBody>
                    <a:bodyPr/>
                    <a:lstStyle/>
                    <a:p>
                      <a:pPr marL="84455">
                        <a:lnSpc>
                          <a:spcPts val="2085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ответственность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53975">
                      <a:solidFill>
                        <a:srgbClr val="C0504D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ts val="2085"/>
                        </a:lnSpc>
                        <a:tabLst>
                          <a:tab pos="548640" algn="l"/>
                          <a:tab pos="2265045" algn="l"/>
                        </a:tabLst>
                      </a:pPr>
                      <a:r>
                        <a:rPr sz="1800" b="1" i="1" dirty="0">
                          <a:latin typeface="Times New Roman"/>
                          <a:cs typeface="Times New Roman"/>
                        </a:rPr>
                        <a:t>за	</a:t>
                      </a:r>
                      <a:r>
                        <a:rPr sz="1800" b="1" i="1" spc="-15" dirty="0">
                          <a:latin typeface="Times New Roman"/>
                          <a:cs typeface="Times New Roman"/>
                        </a:rPr>
                        <a:t>соответствие	скан-копии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209">
                        <a:lnSpc>
                          <a:spcPts val="2085"/>
                        </a:lnSpc>
                      </a:pPr>
                      <a:r>
                        <a:rPr sz="1800" b="1" i="1" spc="-10" dirty="0">
                          <a:latin typeface="Times New Roman"/>
                          <a:cs typeface="Times New Roman"/>
                        </a:rPr>
                        <a:t>подлиннику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ts val="2085"/>
                        </a:lnSpc>
                      </a:pPr>
                      <a:r>
                        <a:rPr sz="1800" b="1" i="1" spc="-5" dirty="0">
                          <a:latin typeface="Times New Roman"/>
                          <a:cs typeface="Times New Roman"/>
                        </a:rPr>
                        <a:t>документа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377828" y="2558063"/>
            <a:ext cx="8395970" cy="1822450"/>
          </a:xfrm>
          <a:custGeom>
            <a:avLst/>
            <a:gdLst/>
            <a:ahLst/>
            <a:cxnLst/>
            <a:rect l="l" t="t" r="r" b="b"/>
            <a:pathLst>
              <a:path w="8395970" h="1822450">
                <a:moveTo>
                  <a:pt x="12531" y="35911"/>
                </a:moveTo>
                <a:lnTo>
                  <a:pt x="75945" y="22116"/>
                </a:lnTo>
                <a:lnTo>
                  <a:pt x="133315" y="12023"/>
                </a:lnTo>
                <a:lnTo>
                  <a:pt x="185388" y="5236"/>
                </a:lnTo>
                <a:lnTo>
                  <a:pt x="232912" y="1360"/>
                </a:lnTo>
                <a:lnTo>
                  <a:pt x="276636" y="0"/>
                </a:lnTo>
                <a:lnTo>
                  <a:pt x="317307" y="759"/>
                </a:lnTo>
                <a:lnTo>
                  <a:pt x="355674" y="3243"/>
                </a:lnTo>
                <a:lnTo>
                  <a:pt x="428486" y="11801"/>
                </a:lnTo>
                <a:lnTo>
                  <a:pt x="501058" y="22511"/>
                </a:lnTo>
                <a:lnTo>
                  <a:pt x="539123" y="27685"/>
                </a:lnTo>
                <a:lnTo>
                  <a:pt x="579373" y="32209"/>
                </a:lnTo>
                <a:lnTo>
                  <a:pt x="622554" y="35690"/>
                </a:lnTo>
                <a:lnTo>
                  <a:pt x="669416" y="37730"/>
                </a:lnTo>
                <a:lnTo>
                  <a:pt x="720706" y="37936"/>
                </a:lnTo>
                <a:lnTo>
                  <a:pt x="777172" y="35911"/>
                </a:lnTo>
                <a:lnTo>
                  <a:pt x="861560" y="32490"/>
                </a:lnTo>
                <a:lnTo>
                  <a:pt x="932669" y="31871"/>
                </a:lnTo>
                <a:lnTo>
                  <a:pt x="992414" y="33349"/>
                </a:lnTo>
                <a:lnTo>
                  <a:pt x="1042709" y="36216"/>
                </a:lnTo>
                <a:lnTo>
                  <a:pt x="1085467" y="39767"/>
                </a:lnTo>
                <a:lnTo>
                  <a:pt x="1122603" y="43296"/>
                </a:lnTo>
                <a:lnTo>
                  <a:pt x="1156032" y="46098"/>
                </a:lnTo>
                <a:lnTo>
                  <a:pt x="1187667" y="47466"/>
                </a:lnTo>
                <a:lnTo>
                  <a:pt x="1219422" y="46695"/>
                </a:lnTo>
                <a:lnTo>
                  <a:pt x="1253212" y="43079"/>
                </a:lnTo>
                <a:lnTo>
                  <a:pt x="1290951" y="35911"/>
                </a:lnTo>
                <a:lnTo>
                  <a:pt x="1324576" y="30658"/>
                </a:lnTo>
                <a:lnTo>
                  <a:pt x="1361870" y="28926"/>
                </a:lnTo>
                <a:lnTo>
                  <a:pt x="1402492" y="30037"/>
                </a:lnTo>
                <a:lnTo>
                  <a:pt x="1446104" y="33312"/>
                </a:lnTo>
                <a:lnTo>
                  <a:pt x="1492366" y="38073"/>
                </a:lnTo>
                <a:lnTo>
                  <a:pt x="1540938" y="43642"/>
                </a:lnTo>
                <a:lnTo>
                  <a:pt x="1591481" y="49341"/>
                </a:lnTo>
                <a:lnTo>
                  <a:pt x="1643654" y="54492"/>
                </a:lnTo>
                <a:lnTo>
                  <a:pt x="1697119" y="58417"/>
                </a:lnTo>
                <a:lnTo>
                  <a:pt x="1751535" y="60437"/>
                </a:lnTo>
                <a:lnTo>
                  <a:pt x="1806564" y="59875"/>
                </a:lnTo>
                <a:lnTo>
                  <a:pt x="1861864" y="56052"/>
                </a:lnTo>
                <a:lnTo>
                  <a:pt x="1917098" y="48290"/>
                </a:lnTo>
                <a:lnTo>
                  <a:pt x="1971925" y="35911"/>
                </a:lnTo>
                <a:lnTo>
                  <a:pt x="2018400" y="25055"/>
                </a:lnTo>
                <a:lnTo>
                  <a:pt x="2062758" y="18216"/>
                </a:lnTo>
                <a:lnTo>
                  <a:pt x="2105491" y="14845"/>
                </a:lnTo>
                <a:lnTo>
                  <a:pt x="2147090" y="14391"/>
                </a:lnTo>
                <a:lnTo>
                  <a:pt x="2188046" y="16302"/>
                </a:lnTo>
                <a:lnTo>
                  <a:pt x="2228850" y="20027"/>
                </a:lnTo>
                <a:lnTo>
                  <a:pt x="2269993" y="25017"/>
                </a:lnTo>
                <a:lnTo>
                  <a:pt x="2311967" y="30720"/>
                </a:lnTo>
                <a:lnTo>
                  <a:pt x="2355263" y="36585"/>
                </a:lnTo>
                <a:lnTo>
                  <a:pt x="2400371" y="42061"/>
                </a:lnTo>
                <a:lnTo>
                  <a:pt x="2447784" y="46598"/>
                </a:lnTo>
                <a:lnTo>
                  <a:pt x="2497991" y="49645"/>
                </a:lnTo>
                <a:lnTo>
                  <a:pt x="2551484" y="50650"/>
                </a:lnTo>
                <a:lnTo>
                  <a:pt x="2608755" y="49064"/>
                </a:lnTo>
                <a:lnTo>
                  <a:pt x="2670294" y="44334"/>
                </a:lnTo>
                <a:lnTo>
                  <a:pt x="2736592" y="35911"/>
                </a:lnTo>
                <a:lnTo>
                  <a:pt x="2814896" y="25042"/>
                </a:lnTo>
                <a:lnTo>
                  <a:pt x="2881498" y="17831"/>
                </a:lnTo>
                <a:lnTo>
                  <a:pt x="2938119" y="13774"/>
                </a:lnTo>
                <a:lnTo>
                  <a:pt x="2986480" y="12368"/>
                </a:lnTo>
                <a:lnTo>
                  <a:pt x="3028302" y="13110"/>
                </a:lnTo>
                <a:lnTo>
                  <a:pt x="3065307" y="15495"/>
                </a:lnTo>
                <a:lnTo>
                  <a:pt x="3099214" y="19020"/>
                </a:lnTo>
                <a:lnTo>
                  <a:pt x="3131746" y="23182"/>
                </a:lnTo>
                <a:lnTo>
                  <a:pt x="3164622" y="27477"/>
                </a:lnTo>
                <a:lnTo>
                  <a:pt x="3199565" y="31400"/>
                </a:lnTo>
                <a:lnTo>
                  <a:pt x="3238295" y="34450"/>
                </a:lnTo>
                <a:lnTo>
                  <a:pt x="3282533" y="36121"/>
                </a:lnTo>
                <a:lnTo>
                  <a:pt x="3334000" y="35911"/>
                </a:lnTo>
                <a:lnTo>
                  <a:pt x="3406450" y="35974"/>
                </a:lnTo>
                <a:lnTo>
                  <a:pt x="3465242" y="39094"/>
                </a:lnTo>
                <a:lnTo>
                  <a:pt x="3513587" y="43954"/>
                </a:lnTo>
                <a:lnTo>
                  <a:pt x="3554695" y="49238"/>
                </a:lnTo>
                <a:lnTo>
                  <a:pt x="3591775" y="53628"/>
                </a:lnTo>
                <a:lnTo>
                  <a:pt x="3628038" y="55808"/>
                </a:lnTo>
                <a:lnTo>
                  <a:pt x="3666693" y="54459"/>
                </a:lnTo>
                <a:lnTo>
                  <a:pt x="3710951" y="48266"/>
                </a:lnTo>
                <a:lnTo>
                  <a:pt x="3764022" y="35911"/>
                </a:lnTo>
                <a:lnTo>
                  <a:pt x="3823586" y="23087"/>
                </a:lnTo>
                <a:lnTo>
                  <a:pt x="3872466" y="18730"/>
                </a:lnTo>
                <a:lnTo>
                  <a:pt x="3913681" y="20440"/>
                </a:lnTo>
                <a:lnTo>
                  <a:pt x="3950252" y="25815"/>
                </a:lnTo>
                <a:lnTo>
                  <a:pt x="3985197" y="32451"/>
                </a:lnTo>
                <a:lnTo>
                  <a:pt x="4021536" y="37947"/>
                </a:lnTo>
                <a:lnTo>
                  <a:pt x="4062290" y="39901"/>
                </a:lnTo>
                <a:lnTo>
                  <a:pt x="4110478" y="35911"/>
                </a:lnTo>
                <a:lnTo>
                  <a:pt x="4146879" y="31899"/>
                </a:lnTo>
                <a:lnTo>
                  <a:pt x="4190140" y="29284"/>
                </a:lnTo>
                <a:lnTo>
                  <a:pt x="4239116" y="27868"/>
                </a:lnTo>
                <a:lnTo>
                  <a:pt x="4292663" y="27452"/>
                </a:lnTo>
                <a:lnTo>
                  <a:pt x="4349639" y="27837"/>
                </a:lnTo>
                <a:lnTo>
                  <a:pt x="4408898" y="28824"/>
                </a:lnTo>
                <a:lnTo>
                  <a:pt x="4469298" y="30215"/>
                </a:lnTo>
                <a:lnTo>
                  <a:pt x="4529693" y="31811"/>
                </a:lnTo>
                <a:lnTo>
                  <a:pt x="4588941" y="33414"/>
                </a:lnTo>
                <a:lnTo>
                  <a:pt x="4645898" y="34824"/>
                </a:lnTo>
                <a:lnTo>
                  <a:pt x="4699419" y="35842"/>
                </a:lnTo>
                <a:lnTo>
                  <a:pt x="4748360" y="36271"/>
                </a:lnTo>
                <a:lnTo>
                  <a:pt x="4791579" y="35911"/>
                </a:lnTo>
                <a:lnTo>
                  <a:pt x="4860389" y="35505"/>
                </a:lnTo>
                <a:lnTo>
                  <a:pt x="4919680" y="36811"/>
                </a:lnTo>
                <a:lnTo>
                  <a:pt x="4971300" y="38884"/>
                </a:lnTo>
                <a:lnTo>
                  <a:pt x="5017097" y="40776"/>
                </a:lnTo>
                <a:lnTo>
                  <a:pt x="5058920" y="41543"/>
                </a:lnTo>
                <a:lnTo>
                  <a:pt x="5098616" y="40236"/>
                </a:lnTo>
                <a:lnTo>
                  <a:pt x="5138035" y="35911"/>
                </a:lnTo>
                <a:lnTo>
                  <a:pt x="5160432" y="34032"/>
                </a:lnTo>
                <a:lnTo>
                  <a:pt x="5225814" y="35192"/>
                </a:lnTo>
                <a:lnTo>
                  <a:pt x="5267410" y="37545"/>
                </a:lnTo>
                <a:lnTo>
                  <a:pt x="5314015" y="40624"/>
                </a:lnTo>
                <a:lnTo>
                  <a:pt x="5364934" y="44086"/>
                </a:lnTo>
                <a:lnTo>
                  <a:pt x="5419473" y="47587"/>
                </a:lnTo>
                <a:lnTo>
                  <a:pt x="5476937" y="50786"/>
                </a:lnTo>
                <a:lnTo>
                  <a:pt x="5536631" y="53340"/>
                </a:lnTo>
                <a:lnTo>
                  <a:pt x="5597860" y="54905"/>
                </a:lnTo>
                <a:lnTo>
                  <a:pt x="5659928" y="55139"/>
                </a:lnTo>
                <a:lnTo>
                  <a:pt x="5722142" y="53699"/>
                </a:lnTo>
                <a:lnTo>
                  <a:pt x="5783805" y="50243"/>
                </a:lnTo>
                <a:lnTo>
                  <a:pt x="5844223" y="44428"/>
                </a:lnTo>
                <a:lnTo>
                  <a:pt x="5902702" y="35911"/>
                </a:lnTo>
                <a:lnTo>
                  <a:pt x="5961870" y="26830"/>
                </a:lnTo>
                <a:lnTo>
                  <a:pt x="6017035" y="20762"/>
                </a:lnTo>
                <a:lnTo>
                  <a:pt x="6068792" y="17304"/>
                </a:lnTo>
                <a:lnTo>
                  <a:pt x="6117738" y="16050"/>
                </a:lnTo>
                <a:lnTo>
                  <a:pt x="6164468" y="16598"/>
                </a:lnTo>
                <a:lnTo>
                  <a:pt x="6209579" y="18543"/>
                </a:lnTo>
                <a:lnTo>
                  <a:pt x="6253666" y="21481"/>
                </a:lnTo>
                <a:lnTo>
                  <a:pt x="6297326" y="25008"/>
                </a:lnTo>
                <a:lnTo>
                  <a:pt x="6341154" y="28719"/>
                </a:lnTo>
                <a:lnTo>
                  <a:pt x="6385746" y="32212"/>
                </a:lnTo>
                <a:lnTo>
                  <a:pt x="6431699" y="35082"/>
                </a:lnTo>
                <a:lnTo>
                  <a:pt x="6479607" y="36924"/>
                </a:lnTo>
                <a:lnTo>
                  <a:pt x="6530068" y="37335"/>
                </a:lnTo>
                <a:lnTo>
                  <a:pt x="6583676" y="35911"/>
                </a:lnTo>
                <a:lnTo>
                  <a:pt x="6646195" y="34233"/>
                </a:lnTo>
                <a:lnTo>
                  <a:pt x="6704843" y="34676"/>
                </a:lnTo>
                <a:lnTo>
                  <a:pt x="6760085" y="36697"/>
                </a:lnTo>
                <a:lnTo>
                  <a:pt x="6812389" y="39749"/>
                </a:lnTo>
                <a:lnTo>
                  <a:pt x="6862222" y="43289"/>
                </a:lnTo>
                <a:lnTo>
                  <a:pt x="6910050" y="46770"/>
                </a:lnTo>
                <a:lnTo>
                  <a:pt x="6956341" y="49647"/>
                </a:lnTo>
                <a:lnTo>
                  <a:pt x="7001562" y="51377"/>
                </a:lnTo>
                <a:lnTo>
                  <a:pt x="7046180" y="51413"/>
                </a:lnTo>
                <a:lnTo>
                  <a:pt x="7090662" y="49211"/>
                </a:lnTo>
                <a:lnTo>
                  <a:pt x="7135474" y="44225"/>
                </a:lnTo>
                <a:lnTo>
                  <a:pt x="7181084" y="35911"/>
                </a:lnTo>
                <a:lnTo>
                  <a:pt x="7205409" y="31744"/>
                </a:lnTo>
                <a:lnTo>
                  <a:pt x="7232227" y="29280"/>
                </a:lnTo>
                <a:lnTo>
                  <a:pt x="7261500" y="28337"/>
                </a:lnTo>
                <a:lnTo>
                  <a:pt x="7293189" y="28732"/>
                </a:lnTo>
                <a:lnTo>
                  <a:pt x="7363664" y="32804"/>
                </a:lnTo>
                <a:lnTo>
                  <a:pt x="7402374" y="36114"/>
                </a:lnTo>
                <a:lnTo>
                  <a:pt x="7443348" y="40032"/>
                </a:lnTo>
                <a:lnTo>
                  <a:pt x="7486548" y="44372"/>
                </a:lnTo>
                <a:lnTo>
                  <a:pt x="7531937" y="48953"/>
                </a:lnTo>
                <a:lnTo>
                  <a:pt x="7579474" y="53591"/>
                </a:lnTo>
                <a:lnTo>
                  <a:pt x="7629124" y="58104"/>
                </a:lnTo>
                <a:lnTo>
                  <a:pt x="7680847" y="62309"/>
                </a:lnTo>
                <a:lnTo>
                  <a:pt x="7734606" y="66023"/>
                </a:lnTo>
                <a:lnTo>
                  <a:pt x="7790363" y="69063"/>
                </a:lnTo>
                <a:lnTo>
                  <a:pt x="7848079" y="71245"/>
                </a:lnTo>
                <a:lnTo>
                  <a:pt x="7907716" y="72388"/>
                </a:lnTo>
                <a:lnTo>
                  <a:pt x="7969236" y="72308"/>
                </a:lnTo>
                <a:lnTo>
                  <a:pt x="8032602" y="70823"/>
                </a:lnTo>
                <a:lnTo>
                  <a:pt x="8097774" y="67749"/>
                </a:lnTo>
                <a:lnTo>
                  <a:pt x="8164716" y="62904"/>
                </a:lnTo>
                <a:lnTo>
                  <a:pt x="8233388" y="56104"/>
                </a:lnTo>
                <a:lnTo>
                  <a:pt x="8303753" y="47168"/>
                </a:lnTo>
                <a:lnTo>
                  <a:pt x="8375773" y="35911"/>
                </a:lnTo>
                <a:lnTo>
                  <a:pt x="8380362" y="77543"/>
                </a:lnTo>
                <a:lnTo>
                  <a:pt x="8381439" y="121141"/>
                </a:lnTo>
                <a:lnTo>
                  <a:pt x="8379753" y="166445"/>
                </a:lnTo>
                <a:lnTo>
                  <a:pt x="8376054" y="213192"/>
                </a:lnTo>
                <a:lnTo>
                  <a:pt x="8371091" y="261122"/>
                </a:lnTo>
                <a:lnTo>
                  <a:pt x="8365612" y="309973"/>
                </a:lnTo>
                <a:lnTo>
                  <a:pt x="8360368" y="359485"/>
                </a:lnTo>
                <a:lnTo>
                  <a:pt x="8356107" y="409396"/>
                </a:lnTo>
                <a:lnTo>
                  <a:pt x="8353579" y="459445"/>
                </a:lnTo>
                <a:lnTo>
                  <a:pt x="8353532" y="509371"/>
                </a:lnTo>
                <a:lnTo>
                  <a:pt x="8356716" y="558912"/>
                </a:lnTo>
                <a:lnTo>
                  <a:pt x="8363880" y="607809"/>
                </a:lnTo>
                <a:lnTo>
                  <a:pt x="8375773" y="655798"/>
                </a:lnTo>
                <a:lnTo>
                  <a:pt x="8388096" y="707012"/>
                </a:lnTo>
                <a:lnTo>
                  <a:pt x="8394338" y="757800"/>
                </a:lnTo>
                <a:lnTo>
                  <a:pt x="8395650" y="807994"/>
                </a:lnTo>
                <a:lnTo>
                  <a:pt x="8393186" y="857427"/>
                </a:lnTo>
                <a:lnTo>
                  <a:pt x="8388097" y="905933"/>
                </a:lnTo>
                <a:lnTo>
                  <a:pt x="8381536" y="953343"/>
                </a:lnTo>
                <a:lnTo>
                  <a:pt x="8374654" y="999492"/>
                </a:lnTo>
                <a:lnTo>
                  <a:pt x="8368605" y="1044211"/>
                </a:lnTo>
                <a:lnTo>
                  <a:pt x="8364539" y="1087334"/>
                </a:lnTo>
                <a:lnTo>
                  <a:pt x="8363611" y="1128694"/>
                </a:lnTo>
                <a:lnTo>
                  <a:pt x="8366971" y="1168123"/>
                </a:lnTo>
                <a:lnTo>
                  <a:pt x="8375773" y="1205454"/>
                </a:lnTo>
                <a:lnTo>
                  <a:pt x="8385608" y="1242345"/>
                </a:lnTo>
                <a:lnTo>
                  <a:pt x="8391692" y="1280701"/>
                </a:lnTo>
                <a:lnTo>
                  <a:pt x="8394615" y="1320728"/>
                </a:lnTo>
                <a:lnTo>
                  <a:pt x="8394964" y="1362633"/>
                </a:lnTo>
                <a:lnTo>
                  <a:pt x="8393329" y="1406621"/>
                </a:lnTo>
                <a:lnTo>
                  <a:pt x="8390299" y="1452898"/>
                </a:lnTo>
                <a:lnTo>
                  <a:pt x="8386461" y="1501670"/>
                </a:lnTo>
                <a:lnTo>
                  <a:pt x="8382405" y="1553142"/>
                </a:lnTo>
                <a:lnTo>
                  <a:pt x="8378720" y="1607522"/>
                </a:lnTo>
                <a:lnTo>
                  <a:pt x="8375993" y="1665015"/>
                </a:lnTo>
                <a:lnTo>
                  <a:pt x="8374815" y="1725826"/>
                </a:lnTo>
                <a:lnTo>
                  <a:pt x="8375773" y="1790162"/>
                </a:lnTo>
                <a:lnTo>
                  <a:pt x="8323087" y="1801668"/>
                </a:lnTo>
                <a:lnTo>
                  <a:pt x="8270835" y="1804884"/>
                </a:lnTo>
                <a:lnTo>
                  <a:pt x="8219356" y="1802128"/>
                </a:lnTo>
                <a:lnTo>
                  <a:pt x="8168990" y="1795723"/>
                </a:lnTo>
                <a:lnTo>
                  <a:pt x="8120078" y="1787988"/>
                </a:lnTo>
                <a:lnTo>
                  <a:pt x="8072958" y="1781244"/>
                </a:lnTo>
                <a:lnTo>
                  <a:pt x="8027970" y="1777811"/>
                </a:lnTo>
                <a:lnTo>
                  <a:pt x="7985455" y="1780010"/>
                </a:lnTo>
                <a:lnTo>
                  <a:pt x="7945751" y="1790162"/>
                </a:lnTo>
                <a:lnTo>
                  <a:pt x="7910663" y="1799168"/>
                </a:lnTo>
                <a:lnTo>
                  <a:pt x="7868915" y="1802574"/>
                </a:lnTo>
                <a:lnTo>
                  <a:pt x="7821951" y="1801649"/>
                </a:lnTo>
                <a:lnTo>
                  <a:pt x="7771218" y="1797656"/>
                </a:lnTo>
                <a:lnTo>
                  <a:pt x="7718160" y="1791862"/>
                </a:lnTo>
                <a:lnTo>
                  <a:pt x="7664223" y="1785533"/>
                </a:lnTo>
                <a:lnTo>
                  <a:pt x="7610850" y="1779935"/>
                </a:lnTo>
                <a:lnTo>
                  <a:pt x="7559487" y="1776333"/>
                </a:lnTo>
                <a:lnTo>
                  <a:pt x="7511579" y="1775993"/>
                </a:lnTo>
                <a:lnTo>
                  <a:pt x="7468572" y="1780180"/>
                </a:lnTo>
                <a:lnTo>
                  <a:pt x="7431909" y="1790162"/>
                </a:lnTo>
                <a:lnTo>
                  <a:pt x="7391716" y="1802689"/>
                </a:lnTo>
                <a:lnTo>
                  <a:pt x="7351336" y="1808652"/>
                </a:lnTo>
                <a:lnTo>
                  <a:pt x="7310036" y="1809523"/>
                </a:lnTo>
                <a:lnTo>
                  <a:pt x="7267084" y="1806771"/>
                </a:lnTo>
                <a:lnTo>
                  <a:pt x="7221746" y="1801869"/>
                </a:lnTo>
                <a:lnTo>
                  <a:pt x="7173290" y="1796286"/>
                </a:lnTo>
                <a:lnTo>
                  <a:pt x="7120983" y="1791494"/>
                </a:lnTo>
                <a:lnTo>
                  <a:pt x="7064093" y="1788962"/>
                </a:lnTo>
                <a:lnTo>
                  <a:pt x="7001887" y="1790162"/>
                </a:lnTo>
                <a:lnTo>
                  <a:pt x="6940880" y="1792809"/>
                </a:lnTo>
                <a:lnTo>
                  <a:pt x="6886989" y="1793828"/>
                </a:lnTo>
                <a:lnTo>
                  <a:pt x="6838579" y="1793633"/>
                </a:lnTo>
                <a:lnTo>
                  <a:pt x="6794017" y="1792639"/>
                </a:lnTo>
                <a:lnTo>
                  <a:pt x="6751668" y="1791260"/>
                </a:lnTo>
                <a:lnTo>
                  <a:pt x="6709900" y="1789908"/>
                </a:lnTo>
                <a:lnTo>
                  <a:pt x="6667078" y="1788999"/>
                </a:lnTo>
                <a:lnTo>
                  <a:pt x="6621568" y="1788945"/>
                </a:lnTo>
                <a:lnTo>
                  <a:pt x="6571738" y="1790162"/>
                </a:lnTo>
                <a:lnTo>
                  <a:pt x="6532257" y="1791007"/>
                </a:lnTo>
                <a:lnTo>
                  <a:pt x="6487182" y="1790929"/>
                </a:lnTo>
                <a:lnTo>
                  <a:pt x="6437452" y="1790141"/>
                </a:lnTo>
                <a:lnTo>
                  <a:pt x="6384006" y="1788857"/>
                </a:lnTo>
                <a:lnTo>
                  <a:pt x="6327784" y="1787290"/>
                </a:lnTo>
                <a:lnTo>
                  <a:pt x="6269725" y="1785654"/>
                </a:lnTo>
                <a:lnTo>
                  <a:pt x="6210768" y="1784160"/>
                </a:lnTo>
                <a:lnTo>
                  <a:pt x="6151852" y="1783024"/>
                </a:lnTo>
                <a:lnTo>
                  <a:pt x="6093916" y="1782458"/>
                </a:lnTo>
                <a:lnTo>
                  <a:pt x="6037900" y="1782676"/>
                </a:lnTo>
                <a:lnTo>
                  <a:pt x="5984744" y="1783890"/>
                </a:lnTo>
                <a:lnTo>
                  <a:pt x="5935385" y="1786314"/>
                </a:lnTo>
                <a:lnTo>
                  <a:pt x="5890764" y="1790162"/>
                </a:lnTo>
                <a:lnTo>
                  <a:pt x="5818741" y="1795307"/>
                </a:lnTo>
                <a:lnTo>
                  <a:pt x="5757317" y="1794950"/>
                </a:lnTo>
                <a:lnTo>
                  <a:pt x="5704635" y="1791362"/>
                </a:lnTo>
                <a:lnTo>
                  <a:pt x="5658838" y="1786816"/>
                </a:lnTo>
                <a:lnTo>
                  <a:pt x="5618068" y="1783586"/>
                </a:lnTo>
                <a:lnTo>
                  <a:pt x="5580468" y="1783944"/>
                </a:lnTo>
                <a:lnTo>
                  <a:pt x="5544181" y="1790162"/>
                </a:lnTo>
                <a:lnTo>
                  <a:pt x="5510076" y="1794753"/>
                </a:lnTo>
                <a:lnTo>
                  <a:pt x="5465949" y="1794179"/>
                </a:lnTo>
                <a:lnTo>
                  <a:pt x="5414632" y="1790162"/>
                </a:lnTo>
                <a:lnTo>
                  <a:pt x="5358952" y="1784424"/>
                </a:lnTo>
                <a:lnTo>
                  <a:pt x="5301740" y="1778685"/>
                </a:lnTo>
                <a:lnTo>
                  <a:pt x="5245825" y="1774668"/>
                </a:lnTo>
                <a:lnTo>
                  <a:pt x="5194037" y="1774094"/>
                </a:lnTo>
                <a:lnTo>
                  <a:pt x="5149205" y="1778685"/>
                </a:lnTo>
                <a:lnTo>
                  <a:pt x="5114159" y="1790162"/>
                </a:lnTo>
                <a:lnTo>
                  <a:pt x="5081939" y="1802321"/>
                </a:lnTo>
                <a:lnTo>
                  <a:pt x="5044172" y="1808549"/>
                </a:lnTo>
                <a:lnTo>
                  <a:pt x="5001566" y="1810087"/>
                </a:lnTo>
                <a:lnTo>
                  <a:pt x="4954831" y="1808172"/>
                </a:lnTo>
                <a:lnTo>
                  <a:pt x="4904674" y="1804043"/>
                </a:lnTo>
                <a:lnTo>
                  <a:pt x="4851805" y="1798939"/>
                </a:lnTo>
                <a:lnTo>
                  <a:pt x="4796932" y="1794099"/>
                </a:lnTo>
                <a:lnTo>
                  <a:pt x="4740764" y="1790760"/>
                </a:lnTo>
                <a:lnTo>
                  <a:pt x="4684010" y="1790162"/>
                </a:lnTo>
                <a:lnTo>
                  <a:pt x="4634050" y="1789771"/>
                </a:lnTo>
                <a:lnTo>
                  <a:pt x="4585839" y="1787004"/>
                </a:lnTo>
                <a:lnTo>
                  <a:pt x="4538603" y="1782785"/>
                </a:lnTo>
                <a:lnTo>
                  <a:pt x="4491569" y="1778037"/>
                </a:lnTo>
                <a:lnTo>
                  <a:pt x="4443964" y="1773684"/>
                </a:lnTo>
                <a:lnTo>
                  <a:pt x="4395014" y="1770649"/>
                </a:lnTo>
                <a:lnTo>
                  <a:pt x="4343945" y="1769856"/>
                </a:lnTo>
                <a:lnTo>
                  <a:pt x="4289985" y="1772228"/>
                </a:lnTo>
                <a:lnTo>
                  <a:pt x="4232359" y="1778689"/>
                </a:lnTo>
                <a:lnTo>
                  <a:pt x="4170295" y="1790162"/>
                </a:lnTo>
                <a:lnTo>
                  <a:pt x="4114331" y="1799611"/>
                </a:lnTo>
                <a:lnTo>
                  <a:pt x="4063193" y="1802925"/>
                </a:lnTo>
                <a:lnTo>
                  <a:pt x="4015892" y="1801518"/>
                </a:lnTo>
                <a:lnTo>
                  <a:pt x="3971435" y="1796807"/>
                </a:lnTo>
                <a:lnTo>
                  <a:pt x="3928830" y="1790205"/>
                </a:lnTo>
                <a:lnTo>
                  <a:pt x="3887087" y="1783129"/>
                </a:lnTo>
                <a:lnTo>
                  <a:pt x="3845213" y="1776993"/>
                </a:lnTo>
                <a:lnTo>
                  <a:pt x="3802217" y="1773214"/>
                </a:lnTo>
                <a:lnTo>
                  <a:pt x="3757107" y="1773205"/>
                </a:lnTo>
                <a:lnTo>
                  <a:pt x="3708892" y="1778383"/>
                </a:lnTo>
                <a:lnTo>
                  <a:pt x="3656580" y="1790162"/>
                </a:lnTo>
                <a:lnTo>
                  <a:pt x="3593546" y="1804545"/>
                </a:lnTo>
                <a:lnTo>
                  <a:pt x="3537350" y="1810869"/>
                </a:lnTo>
                <a:lnTo>
                  <a:pt x="3486696" y="1811047"/>
                </a:lnTo>
                <a:lnTo>
                  <a:pt x="3440285" y="1806991"/>
                </a:lnTo>
                <a:lnTo>
                  <a:pt x="3396818" y="1800615"/>
                </a:lnTo>
                <a:lnTo>
                  <a:pt x="3354997" y="1793831"/>
                </a:lnTo>
                <a:lnTo>
                  <a:pt x="3313525" y="1788552"/>
                </a:lnTo>
                <a:lnTo>
                  <a:pt x="3271102" y="1786692"/>
                </a:lnTo>
                <a:lnTo>
                  <a:pt x="3226431" y="1790162"/>
                </a:lnTo>
                <a:lnTo>
                  <a:pt x="3194257" y="1793265"/>
                </a:lnTo>
                <a:lnTo>
                  <a:pt x="3157512" y="1794154"/>
                </a:lnTo>
                <a:lnTo>
                  <a:pt x="3116704" y="1793264"/>
                </a:lnTo>
                <a:lnTo>
                  <a:pt x="3072344" y="1791028"/>
                </a:lnTo>
                <a:lnTo>
                  <a:pt x="3024941" y="1787881"/>
                </a:lnTo>
                <a:lnTo>
                  <a:pt x="2975004" y="1784257"/>
                </a:lnTo>
                <a:lnTo>
                  <a:pt x="2923044" y="1780589"/>
                </a:lnTo>
                <a:lnTo>
                  <a:pt x="2869569" y="1777312"/>
                </a:lnTo>
                <a:lnTo>
                  <a:pt x="2815090" y="1774860"/>
                </a:lnTo>
                <a:lnTo>
                  <a:pt x="2760115" y="1773667"/>
                </a:lnTo>
                <a:lnTo>
                  <a:pt x="2705155" y="1774166"/>
                </a:lnTo>
                <a:lnTo>
                  <a:pt x="2650719" y="1776793"/>
                </a:lnTo>
                <a:lnTo>
                  <a:pt x="2597316" y="1781980"/>
                </a:lnTo>
                <a:lnTo>
                  <a:pt x="2545457" y="1790162"/>
                </a:lnTo>
                <a:lnTo>
                  <a:pt x="2483722" y="1799978"/>
                </a:lnTo>
                <a:lnTo>
                  <a:pt x="2427555" y="1804981"/>
                </a:lnTo>
                <a:lnTo>
                  <a:pt x="2376102" y="1806121"/>
                </a:lnTo>
                <a:lnTo>
                  <a:pt x="2328509" y="1804349"/>
                </a:lnTo>
                <a:lnTo>
                  <a:pt x="2283920" y="1800613"/>
                </a:lnTo>
                <a:lnTo>
                  <a:pt x="2241481" y="1795864"/>
                </a:lnTo>
                <a:lnTo>
                  <a:pt x="2200337" y="1791052"/>
                </a:lnTo>
                <a:lnTo>
                  <a:pt x="2159633" y="1787126"/>
                </a:lnTo>
                <a:lnTo>
                  <a:pt x="2118514" y="1785035"/>
                </a:lnTo>
                <a:lnTo>
                  <a:pt x="2076127" y="1785731"/>
                </a:lnTo>
                <a:lnTo>
                  <a:pt x="2031615" y="1790162"/>
                </a:lnTo>
                <a:lnTo>
                  <a:pt x="1981981" y="1795035"/>
                </a:lnTo>
                <a:lnTo>
                  <a:pt x="1933505" y="1795844"/>
                </a:lnTo>
                <a:lnTo>
                  <a:pt x="1885608" y="1793707"/>
                </a:lnTo>
                <a:lnTo>
                  <a:pt x="1837711" y="1789741"/>
                </a:lnTo>
                <a:lnTo>
                  <a:pt x="1789235" y="1785066"/>
                </a:lnTo>
                <a:lnTo>
                  <a:pt x="1739601" y="1780799"/>
                </a:lnTo>
                <a:lnTo>
                  <a:pt x="1688230" y="1778057"/>
                </a:lnTo>
                <a:lnTo>
                  <a:pt x="1634542" y="1777958"/>
                </a:lnTo>
                <a:lnTo>
                  <a:pt x="1577958" y="1781620"/>
                </a:lnTo>
                <a:lnTo>
                  <a:pt x="1517900" y="1790162"/>
                </a:lnTo>
                <a:lnTo>
                  <a:pt x="1474631" y="1796113"/>
                </a:lnTo>
                <a:lnTo>
                  <a:pt x="1432972" y="1798186"/>
                </a:lnTo>
                <a:lnTo>
                  <a:pt x="1392315" y="1797122"/>
                </a:lnTo>
                <a:lnTo>
                  <a:pt x="1352050" y="1793661"/>
                </a:lnTo>
                <a:lnTo>
                  <a:pt x="1311567" y="1788544"/>
                </a:lnTo>
                <a:lnTo>
                  <a:pt x="1270258" y="1782511"/>
                </a:lnTo>
                <a:lnTo>
                  <a:pt x="1227513" y="1776303"/>
                </a:lnTo>
                <a:lnTo>
                  <a:pt x="1182723" y="1770661"/>
                </a:lnTo>
                <a:lnTo>
                  <a:pt x="1135278" y="1766325"/>
                </a:lnTo>
                <a:lnTo>
                  <a:pt x="1084570" y="1764036"/>
                </a:lnTo>
                <a:lnTo>
                  <a:pt x="1029989" y="1764535"/>
                </a:lnTo>
                <a:lnTo>
                  <a:pt x="970925" y="1768562"/>
                </a:lnTo>
                <a:lnTo>
                  <a:pt x="906770" y="1776857"/>
                </a:lnTo>
                <a:lnTo>
                  <a:pt x="836913" y="1790162"/>
                </a:lnTo>
                <a:lnTo>
                  <a:pt x="777559" y="1801835"/>
                </a:lnTo>
                <a:lnTo>
                  <a:pt x="719564" y="1810563"/>
                </a:lnTo>
                <a:lnTo>
                  <a:pt x="662927" y="1816642"/>
                </a:lnTo>
                <a:lnTo>
                  <a:pt x="607650" y="1820370"/>
                </a:lnTo>
                <a:lnTo>
                  <a:pt x="553731" y="1822044"/>
                </a:lnTo>
                <a:lnTo>
                  <a:pt x="501170" y="1821962"/>
                </a:lnTo>
                <a:lnTo>
                  <a:pt x="449967" y="1820420"/>
                </a:lnTo>
                <a:lnTo>
                  <a:pt x="400121" y="1817717"/>
                </a:lnTo>
                <a:lnTo>
                  <a:pt x="351632" y="1814149"/>
                </a:lnTo>
                <a:lnTo>
                  <a:pt x="304499" y="1810014"/>
                </a:lnTo>
                <a:lnTo>
                  <a:pt x="258723" y="1805609"/>
                </a:lnTo>
                <a:lnTo>
                  <a:pt x="214303" y="1801231"/>
                </a:lnTo>
                <a:lnTo>
                  <a:pt x="171239" y="1797179"/>
                </a:lnTo>
                <a:lnTo>
                  <a:pt x="129530" y="1793748"/>
                </a:lnTo>
                <a:lnTo>
                  <a:pt x="89176" y="1791237"/>
                </a:lnTo>
                <a:lnTo>
                  <a:pt x="50176" y="1789942"/>
                </a:lnTo>
                <a:lnTo>
                  <a:pt x="12531" y="1790162"/>
                </a:lnTo>
                <a:lnTo>
                  <a:pt x="11496" y="1733802"/>
                </a:lnTo>
                <a:lnTo>
                  <a:pt x="12795" y="1682028"/>
                </a:lnTo>
                <a:lnTo>
                  <a:pt x="15719" y="1633630"/>
                </a:lnTo>
                <a:lnTo>
                  <a:pt x="19558" y="1587401"/>
                </a:lnTo>
                <a:lnTo>
                  <a:pt x="23605" y="1542130"/>
                </a:lnTo>
                <a:lnTo>
                  <a:pt x="27150" y="1496611"/>
                </a:lnTo>
                <a:lnTo>
                  <a:pt x="29484" y="1449634"/>
                </a:lnTo>
                <a:lnTo>
                  <a:pt x="29898" y="1399991"/>
                </a:lnTo>
                <a:lnTo>
                  <a:pt x="27683" y="1346474"/>
                </a:lnTo>
                <a:lnTo>
                  <a:pt x="22131" y="1287873"/>
                </a:lnTo>
                <a:lnTo>
                  <a:pt x="12531" y="1222980"/>
                </a:lnTo>
                <a:lnTo>
                  <a:pt x="4686" y="1165888"/>
                </a:lnTo>
                <a:lnTo>
                  <a:pt x="745" y="1110425"/>
                </a:lnTo>
                <a:lnTo>
                  <a:pt x="0" y="1056575"/>
                </a:lnTo>
                <a:lnTo>
                  <a:pt x="1741" y="1004320"/>
                </a:lnTo>
                <a:lnTo>
                  <a:pt x="5262" y="953645"/>
                </a:lnTo>
                <a:lnTo>
                  <a:pt x="9854" y="904532"/>
                </a:lnTo>
                <a:lnTo>
                  <a:pt x="14810" y="856965"/>
                </a:lnTo>
                <a:lnTo>
                  <a:pt x="19421" y="810927"/>
                </a:lnTo>
                <a:lnTo>
                  <a:pt x="22980" y="766402"/>
                </a:lnTo>
                <a:lnTo>
                  <a:pt x="24778" y="723372"/>
                </a:lnTo>
                <a:lnTo>
                  <a:pt x="24108" y="681822"/>
                </a:lnTo>
                <a:lnTo>
                  <a:pt x="20262" y="641735"/>
                </a:lnTo>
                <a:lnTo>
                  <a:pt x="12531" y="603093"/>
                </a:lnTo>
                <a:lnTo>
                  <a:pt x="4760" y="559712"/>
                </a:lnTo>
                <a:lnTo>
                  <a:pt x="2164" y="512335"/>
                </a:lnTo>
                <a:lnTo>
                  <a:pt x="3614" y="461946"/>
                </a:lnTo>
                <a:lnTo>
                  <a:pt x="7981" y="409536"/>
                </a:lnTo>
                <a:lnTo>
                  <a:pt x="14138" y="356089"/>
                </a:lnTo>
                <a:lnTo>
                  <a:pt x="20956" y="302595"/>
                </a:lnTo>
                <a:lnTo>
                  <a:pt x="27305" y="250040"/>
                </a:lnTo>
                <a:lnTo>
                  <a:pt x="32058" y="199412"/>
                </a:lnTo>
                <a:lnTo>
                  <a:pt x="34085" y="151697"/>
                </a:lnTo>
                <a:lnTo>
                  <a:pt x="32259" y="107884"/>
                </a:lnTo>
                <a:lnTo>
                  <a:pt x="25450" y="68960"/>
                </a:lnTo>
                <a:lnTo>
                  <a:pt x="12531" y="35911"/>
                </a:lnTo>
                <a:close/>
              </a:path>
            </a:pathLst>
          </a:custGeom>
          <a:ln w="25399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35051" y="1206246"/>
            <a:ext cx="8243570" cy="45345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8255" algn="just">
              <a:lnSpc>
                <a:spcPct val="98900"/>
              </a:lnSpc>
              <a:spcBef>
                <a:spcPts val="120"/>
              </a:spcBef>
            </a:pPr>
            <a:r>
              <a:rPr sz="1800" spc="-5" dirty="0">
                <a:latin typeface="Times New Roman"/>
                <a:cs typeface="Times New Roman"/>
              </a:rPr>
              <a:t>При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межведомственном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обмене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информацией,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том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числе</a:t>
            </a:r>
            <a:r>
              <a:rPr sz="1800" spc="-5" dirty="0">
                <a:latin typeface="Times New Roman"/>
                <a:cs typeface="Times New Roman"/>
              </a:rPr>
              <a:t> при</a:t>
            </a:r>
            <a:r>
              <a:rPr sz="1800" dirty="0">
                <a:latin typeface="Times New Roman"/>
                <a:cs typeface="Times New Roman"/>
              </a:rPr>
              <a:t> осуществлении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централизуемых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полномочий</a:t>
            </a:r>
            <a:r>
              <a:rPr sz="1800" spc="-10" dirty="0">
                <a:latin typeface="Times New Roman"/>
                <a:cs typeface="Times New Roman"/>
              </a:rPr>
              <a:t> (электронном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документооброте),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может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быть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предусмотрена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передача скан-копий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первичных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учетных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документов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46355" algn="just">
              <a:lnSpc>
                <a:spcPct val="100000"/>
              </a:lnSpc>
            </a:pPr>
            <a:r>
              <a:rPr sz="1800" b="1" i="1" dirty="0">
                <a:latin typeface="Times New Roman"/>
                <a:cs typeface="Times New Roman"/>
              </a:rPr>
              <a:t>При  </a:t>
            </a:r>
            <a:r>
              <a:rPr sz="1800" b="1" i="1" spc="31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передаче</a:t>
            </a:r>
            <a:r>
              <a:rPr sz="1800" b="1" i="1" spc="1235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скан-копий</a:t>
            </a:r>
            <a:r>
              <a:rPr sz="1800" b="1" i="1" spc="1225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первичных</a:t>
            </a:r>
            <a:r>
              <a:rPr sz="1800" b="1" i="1" spc="1220" dirty="0">
                <a:latin typeface="Times New Roman"/>
                <a:cs typeface="Times New Roman"/>
              </a:rPr>
              <a:t> </a:t>
            </a:r>
            <a:r>
              <a:rPr sz="1800" b="1" i="1" spc="-5" dirty="0">
                <a:latin typeface="Times New Roman"/>
                <a:cs typeface="Times New Roman"/>
              </a:rPr>
              <a:t>учетных</a:t>
            </a:r>
            <a:r>
              <a:rPr sz="1800" b="1" i="1" spc="122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документов,</a:t>
            </a:r>
            <a:r>
              <a:rPr sz="1800" b="1" i="1" spc="12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содержащих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marL="46355" marR="5715" algn="just">
              <a:lnSpc>
                <a:spcPct val="98900"/>
              </a:lnSpc>
              <a:spcBef>
                <a:spcPts val="5"/>
              </a:spcBef>
            </a:pPr>
            <a:r>
              <a:rPr sz="1800" b="1" i="1" spc="-15" dirty="0">
                <a:latin typeface="Times New Roman"/>
                <a:cs typeface="Times New Roman"/>
              </a:rPr>
              <a:t>возлагается</a:t>
            </a:r>
            <a:r>
              <a:rPr sz="1800" b="1" i="1" spc="-10" dirty="0">
                <a:latin typeface="Times New Roman"/>
                <a:cs typeface="Times New Roman"/>
              </a:rPr>
              <a:t> на</a:t>
            </a:r>
            <a:r>
              <a:rPr sz="1800" b="1" i="1" spc="-5" dirty="0">
                <a:latin typeface="Times New Roman"/>
                <a:cs typeface="Times New Roman"/>
              </a:rPr>
              <a:t> лицо,</a:t>
            </a:r>
            <a:r>
              <a:rPr sz="1800" b="1" i="1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ответственное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dirty="0">
                <a:latin typeface="Times New Roman"/>
                <a:cs typeface="Times New Roman"/>
              </a:rPr>
              <a:t>за </a:t>
            </a:r>
            <a:r>
              <a:rPr sz="1800" b="1" i="1" spc="-15" dirty="0">
                <a:latin typeface="Times New Roman"/>
                <a:cs typeface="Times New Roman"/>
              </a:rPr>
              <a:t>оформление</a:t>
            </a:r>
            <a:r>
              <a:rPr sz="1800" b="1" i="1" spc="-10" dirty="0">
                <a:latin typeface="Times New Roman"/>
                <a:cs typeface="Times New Roman"/>
              </a:rPr>
              <a:t> указанным</a:t>
            </a:r>
            <a:r>
              <a:rPr sz="1800" b="1" i="1" spc="-5" dirty="0">
                <a:latin typeface="Times New Roman"/>
                <a:cs typeface="Times New Roman"/>
              </a:rPr>
              <a:t> </a:t>
            </a:r>
            <a:r>
              <a:rPr sz="1800" b="1" i="1" spc="-20" dirty="0">
                <a:latin typeface="Times New Roman"/>
                <a:cs typeface="Times New Roman"/>
              </a:rPr>
              <a:t>документом </a:t>
            </a:r>
            <a:r>
              <a:rPr sz="1800" b="1" i="1" spc="-15" dirty="0">
                <a:latin typeface="Times New Roman"/>
                <a:cs typeface="Times New Roman"/>
              </a:rPr>
              <a:t> </a:t>
            </a:r>
            <a:r>
              <a:rPr sz="1800" b="1" i="1" spc="-10" dirty="0">
                <a:latin typeface="Times New Roman"/>
                <a:cs typeface="Times New Roman"/>
              </a:rPr>
              <a:t>факта хозяйственной жизни </a:t>
            </a:r>
            <a:r>
              <a:rPr sz="1800" dirty="0">
                <a:latin typeface="Times New Roman"/>
                <a:cs typeface="Times New Roman"/>
              </a:rPr>
              <a:t>и (или) </a:t>
            </a:r>
            <a:r>
              <a:rPr sz="1800" b="1" i="1" dirty="0">
                <a:latin typeface="Times New Roman"/>
                <a:cs typeface="Times New Roman"/>
              </a:rPr>
              <a:t>за </a:t>
            </a:r>
            <a:r>
              <a:rPr sz="1800" b="1" i="1" spc="-15" dirty="0">
                <a:latin typeface="Times New Roman"/>
                <a:cs typeface="Times New Roman"/>
              </a:rPr>
              <a:t>формирование </a:t>
            </a:r>
            <a:r>
              <a:rPr sz="1800" b="1" i="1" dirty="0">
                <a:latin typeface="Times New Roman"/>
                <a:cs typeface="Times New Roman"/>
              </a:rPr>
              <a:t>и </a:t>
            </a:r>
            <a:r>
              <a:rPr sz="1800" b="1" i="1" spc="-10" dirty="0">
                <a:latin typeface="Times New Roman"/>
                <a:cs typeface="Times New Roman"/>
              </a:rPr>
              <a:t>(или) </a:t>
            </a:r>
            <a:r>
              <a:rPr sz="1800" b="1" i="1" spc="-15" dirty="0">
                <a:latin typeface="Times New Roman"/>
                <a:cs typeface="Times New Roman"/>
              </a:rPr>
              <a:t>передачи такой </a:t>
            </a:r>
            <a:r>
              <a:rPr sz="1800" b="1" i="1" spc="-10" dirty="0">
                <a:latin typeface="Times New Roman"/>
                <a:cs typeface="Times New Roman"/>
              </a:rPr>
              <a:t> </a:t>
            </a:r>
            <a:r>
              <a:rPr sz="1800" b="1" i="1" spc="-15" dirty="0">
                <a:latin typeface="Times New Roman"/>
                <a:cs typeface="Times New Roman"/>
              </a:rPr>
              <a:t>скан-копии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48895" marR="8255" algn="just">
              <a:lnSpc>
                <a:spcPct val="114999"/>
              </a:lnSpc>
              <a:spcBef>
                <a:spcPts val="1700"/>
              </a:spcBef>
            </a:pPr>
            <a:r>
              <a:rPr sz="1800" spc="-15" dirty="0">
                <a:latin typeface="Times New Roman"/>
                <a:cs typeface="Times New Roman"/>
              </a:rPr>
              <a:t>Передача </a:t>
            </a:r>
            <a:r>
              <a:rPr sz="1800" spc="-20" dirty="0">
                <a:latin typeface="Times New Roman"/>
                <a:cs typeface="Times New Roman"/>
              </a:rPr>
              <a:t>скан-копии </a:t>
            </a:r>
            <a:r>
              <a:rPr sz="1800" spc="-10" dirty="0">
                <a:latin typeface="Times New Roman"/>
                <a:cs typeface="Times New Roman"/>
              </a:rPr>
              <a:t>первичного учетного </a:t>
            </a:r>
            <a:r>
              <a:rPr sz="1800" spc="-5" dirty="0">
                <a:latin typeface="Times New Roman"/>
                <a:cs typeface="Times New Roman"/>
              </a:rPr>
              <a:t>документа </a:t>
            </a:r>
            <a:r>
              <a:rPr sz="1800" dirty="0">
                <a:latin typeface="Times New Roman"/>
                <a:cs typeface="Times New Roman"/>
              </a:rPr>
              <a:t>осуществляется </a:t>
            </a:r>
            <a:r>
              <a:rPr sz="1800" b="1" i="1" spc="-5" dirty="0">
                <a:latin typeface="Times New Roman"/>
                <a:cs typeface="Times New Roman"/>
              </a:rPr>
              <a:t>при условии </a:t>
            </a:r>
            <a:r>
              <a:rPr sz="1800" b="1" i="1" dirty="0">
                <a:latin typeface="Times New Roman"/>
                <a:cs typeface="Times New Roman"/>
              </a:rPr>
              <a:t> ее </a:t>
            </a:r>
            <a:r>
              <a:rPr sz="1800" b="1" i="1" spc="-15" dirty="0">
                <a:latin typeface="Times New Roman"/>
                <a:cs typeface="Times New Roman"/>
              </a:rPr>
              <a:t>подписания </a:t>
            </a:r>
            <a:r>
              <a:rPr sz="1800" b="1" i="1" dirty="0">
                <a:latin typeface="Times New Roman"/>
                <a:cs typeface="Times New Roman"/>
              </a:rPr>
              <a:t>ЭЦП </a:t>
            </a:r>
            <a:r>
              <a:rPr sz="1800" spc="-5" dirty="0">
                <a:latin typeface="Times New Roman"/>
                <a:cs typeface="Times New Roman"/>
              </a:rPr>
              <a:t>должностным </a:t>
            </a:r>
            <a:r>
              <a:rPr sz="1800" spc="-10" dirty="0">
                <a:latin typeface="Times New Roman"/>
                <a:cs typeface="Times New Roman"/>
              </a:rPr>
              <a:t>лицом, </a:t>
            </a:r>
            <a:r>
              <a:rPr sz="1800" spc="-5" dirty="0">
                <a:latin typeface="Times New Roman"/>
                <a:cs typeface="Times New Roman"/>
              </a:rPr>
              <a:t>ответственным </a:t>
            </a:r>
            <a:r>
              <a:rPr sz="1800" spc="-10" dirty="0">
                <a:latin typeface="Times New Roman"/>
                <a:cs typeface="Times New Roman"/>
              </a:rPr>
              <a:t>за </a:t>
            </a:r>
            <a:r>
              <a:rPr sz="1800" spc="-5" dirty="0">
                <a:latin typeface="Times New Roman"/>
                <a:cs typeface="Times New Roman"/>
              </a:rPr>
              <a:t>соответствие </a:t>
            </a:r>
            <a:r>
              <a:rPr sz="1800" spc="-15" dirty="0">
                <a:latin typeface="Times New Roman"/>
                <a:cs typeface="Times New Roman"/>
              </a:rPr>
              <a:t>такой 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скан-копии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подлиннику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документа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76400" y="228600"/>
            <a:ext cx="63246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err="1" smtClean="0">
                <a:latin typeface="Times New Roman"/>
                <a:cs typeface="Times New Roman"/>
              </a:rPr>
              <a:t>Скан-копии</a:t>
            </a:r>
            <a:r>
              <a:rPr lang="ru-RU" sz="2000" b="1" spc="-40" dirty="0" smtClean="0">
                <a:latin typeface="Times New Roman"/>
                <a:cs typeface="Times New Roman"/>
              </a:rPr>
              <a:t> </a:t>
            </a:r>
            <a:r>
              <a:rPr lang="ru-RU" sz="2000" b="1" spc="-5" dirty="0" smtClean="0">
                <a:latin typeface="Times New Roman"/>
                <a:cs typeface="Times New Roman"/>
              </a:rPr>
              <a:t>первичных</a:t>
            </a:r>
            <a:r>
              <a:rPr lang="ru-RU" sz="2000" b="1" spc="-35" dirty="0" smtClean="0">
                <a:latin typeface="Times New Roman"/>
                <a:cs typeface="Times New Roman"/>
              </a:rPr>
              <a:t> </a:t>
            </a:r>
            <a:r>
              <a:rPr lang="ru-RU" sz="2000" b="1" dirty="0" smtClean="0">
                <a:latin typeface="Times New Roman"/>
                <a:cs typeface="Times New Roman"/>
              </a:rPr>
              <a:t>учетных</a:t>
            </a:r>
            <a:r>
              <a:rPr lang="ru-RU" sz="2000" b="1" spc="475" dirty="0" smtClean="0">
                <a:latin typeface="Times New Roman"/>
                <a:cs typeface="Times New Roman"/>
              </a:rPr>
              <a:t> </a:t>
            </a:r>
            <a:r>
              <a:rPr lang="ru-RU" sz="2000" b="1" spc="-15" dirty="0" smtClean="0">
                <a:latin typeface="Times New Roman"/>
                <a:cs typeface="Times New Roman"/>
              </a:rPr>
              <a:t>документов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051" y="6147989"/>
            <a:ext cx="7976027" cy="1290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051" y="931921"/>
            <a:ext cx="7976027" cy="12909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82916" y="1997836"/>
            <a:ext cx="0" cy="1985010"/>
          </a:xfrm>
          <a:custGeom>
            <a:avLst/>
            <a:gdLst/>
            <a:ahLst/>
            <a:cxnLst/>
            <a:rect l="l" t="t" r="r" b="b"/>
            <a:pathLst>
              <a:path h="1985010">
                <a:moveTo>
                  <a:pt x="0" y="0"/>
                </a:moveTo>
                <a:lnTo>
                  <a:pt x="0" y="1984883"/>
                </a:lnTo>
              </a:path>
            </a:pathLst>
          </a:custGeom>
          <a:ln w="76200">
            <a:solidFill>
              <a:srgbClr val="0961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58200" y="2209800"/>
            <a:ext cx="0" cy="1985010"/>
          </a:xfrm>
          <a:custGeom>
            <a:avLst/>
            <a:gdLst/>
            <a:ahLst/>
            <a:cxnLst/>
            <a:rect l="l" t="t" r="r" b="b"/>
            <a:pathLst>
              <a:path h="1985010">
                <a:moveTo>
                  <a:pt x="0" y="0"/>
                </a:moveTo>
                <a:lnTo>
                  <a:pt x="0" y="1984883"/>
                </a:lnTo>
              </a:path>
            </a:pathLst>
          </a:custGeom>
          <a:ln w="76200">
            <a:solidFill>
              <a:srgbClr val="09613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68220" y="1502155"/>
            <a:ext cx="59279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3600" b="1" spc="-15" dirty="0">
                <a:solidFill>
                  <a:schemeClr val="accent2">
                    <a:lumMod val="75000"/>
                  </a:schemeClr>
                </a:solidFill>
              </a:rPr>
              <a:t>Приказ</a:t>
            </a:r>
            <a:endParaRPr sz="36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lnSpc>
                <a:spcPct val="100000"/>
              </a:lnSpc>
            </a:pPr>
            <a:r>
              <a:rPr sz="3600" b="1" spc="-30" dirty="0">
                <a:solidFill>
                  <a:schemeClr val="accent2">
                    <a:lumMod val="75000"/>
                  </a:schemeClr>
                </a:solidFill>
              </a:rPr>
              <a:t>от</a:t>
            </a:r>
            <a:r>
              <a:rPr sz="3600" b="1" spc="-1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3600" b="1" spc="-5" dirty="0">
                <a:solidFill>
                  <a:schemeClr val="accent2">
                    <a:lumMod val="75000"/>
                  </a:schemeClr>
                </a:solidFill>
              </a:rPr>
              <a:t>15.04.2021</a:t>
            </a:r>
            <a:r>
              <a:rPr sz="3600" b="1" spc="-1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3600" b="1" dirty="0">
                <a:solidFill>
                  <a:schemeClr val="accent2">
                    <a:lumMod val="75000"/>
                  </a:schemeClr>
                </a:solidFill>
              </a:rPr>
              <a:t>№</a:t>
            </a:r>
            <a:r>
              <a:rPr sz="3600" b="1" spc="-15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3600" b="1" dirty="0">
                <a:solidFill>
                  <a:schemeClr val="accent2">
                    <a:lumMod val="75000"/>
                  </a:schemeClr>
                </a:solidFill>
              </a:rPr>
              <a:t>61н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37156" y="3151377"/>
            <a:ext cx="6135243" cy="1546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350"/>
              </a:lnSpc>
              <a:spcBef>
                <a:spcPts val="95"/>
              </a:spcBef>
            </a:pPr>
            <a:r>
              <a:rPr sz="2800" spc="-10" dirty="0">
                <a:latin typeface="Times New Roman"/>
                <a:cs typeface="Times New Roman"/>
              </a:rPr>
              <a:t>(изменения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61н)</a:t>
            </a: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ts val="4310"/>
              </a:lnSpc>
              <a:tabLst>
                <a:tab pos="1630680" algn="l"/>
              </a:tabLst>
            </a:pPr>
            <a:r>
              <a:rPr sz="3600" spc="-15" dirty="0">
                <a:latin typeface="Times New Roman"/>
                <a:cs typeface="Times New Roman"/>
              </a:rPr>
              <a:t>Приказ	</a:t>
            </a:r>
            <a:r>
              <a:rPr sz="3600" spc="-30" dirty="0">
                <a:latin typeface="Times New Roman"/>
                <a:cs typeface="Times New Roman"/>
              </a:rPr>
              <a:t>от</a:t>
            </a:r>
            <a:r>
              <a:rPr sz="3600" spc="-7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30.09.2021</a:t>
            </a: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600" dirty="0">
                <a:latin typeface="Times New Roman"/>
                <a:cs typeface="Times New Roman"/>
              </a:rPr>
              <a:t>№</a:t>
            </a:r>
            <a:r>
              <a:rPr sz="3600" spc="-5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142н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14600" y="4876800"/>
            <a:ext cx="4537075" cy="1200785"/>
          </a:xfrm>
          <a:prstGeom prst="rect">
            <a:avLst/>
          </a:prstGeom>
          <a:solidFill>
            <a:srgbClr val="D6E3BC"/>
          </a:solidFill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ts val="4280"/>
              </a:lnSpc>
              <a:spcBef>
                <a:spcPts val="250"/>
              </a:spcBef>
            </a:pPr>
            <a:r>
              <a:rPr sz="3600" spc="-15" dirty="0">
                <a:latin typeface="Times New Roman"/>
                <a:cs typeface="Times New Roman"/>
              </a:rPr>
              <a:t>Приказ</a:t>
            </a:r>
            <a:r>
              <a:rPr sz="3600" spc="-20" dirty="0">
                <a:latin typeface="Times New Roman"/>
                <a:cs typeface="Times New Roman"/>
              </a:rPr>
              <a:t> </a:t>
            </a:r>
            <a:r>
              <a:rPr sz="3600" spc="-30" dirty="0">
                <a:latin typeface="Times New Roman"/>
                <a:cs typeface="Times New Roman"/>
              </a:rPr>
              <a:t>от</a:t>
            </a:r>
            <a:r>
              <a:rPr sz="3600" spc="-5" dirty="0">
                <a:latin typeface="Times New Roman"/>
                <a:cs typeface="Times New Roman"/>
              </a:rPr>
              <a:t> 28.06.2022</a:t>
            </a: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ts val="4280"/>
              </a:lnSpc>
            </a:pPr>
            <a:r>
              <a:rPr sz="3600" dirty="0">
                <a:latin typeface="Times New Roman"/>
                <a:cs typeface="Times New Roman"/>
              </a:rPr>
              <a:t>№</a:t>
            </a:r>
            <a:r>
              <a:rPr sz="3600" spc="-50" dirty="0">
                <a:latin typeface="Times New Roman"/>
                <a:cs typeface="Times New Roman"/>
              </a:rPr>
              <a:t> </a:t>
            </a:r>
            <a:r>
              <a:rPr sz="3600" dirty="0">
                <a:latin typeface="Times New Roman"/>
                <a:cs typeface="Times New Roman"/>
              </a:rPr>
              <a:t>100н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364994" y="1102816"/>
            <a:ext cx="6543040" cy="5168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Решение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проведении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инвентаризации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(ф.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0510439)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Microsoft Sans Serif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Times New Roman"/>
                <a:cs typeface="Times New Roman"/>
              </a:rPr>
              <a:t>Изменение</a:t>
            </a:r>
            <a:r>
              <a:rPr sz="1800" spc="-5" dirty="0">
                <a:latin typeface="Times New Roman"/>
                <a:cs typeface="Times New Roman"/>
              </a:rPr>
              <a:t> Решения</a:t>
            </a:r>
            <a:r>
              <a:rPr sz="1800" dirty="0">
                <a:latin typeface="Times New Roman"/>
                <a:cs typeface="Times New Roman"/>
              </a:rPr>
              <a:t> о </a:t>
            </a:r>
            <a:r>
              <a:rPr sz="1800" spc="-10" dirty="0">
                <a:latin typeface="Times New Roman"/>
                <a:cs typeface="Times New Roman"/>
              </a:rPr>
              <a:t>проведении </a:t>
            </a:r>
            <a:r>
              <a:rPr sz="1800">
                <a:latin typeface="Times New Roman"/>
                <a:cs typeface="Times New Roman"/>
              </a:rPr>
              <a:t>инвентаризации</a:t>
            </a:r>
            <a:r>
              <a:rPr sz="1800" spc="-5">
                <a:latin typeface="Times New Roman"/>
                <a:cs typeface="Times New Roman"/>
              </a:rPr>
              <a:t> </a:t>
            </a:r>
            <a:r>
              <a:rPr lang="ru-RU" sz="1800" spc="-5" dirty="0" smtClean="0">
                <a:latin typeface="Times New Roman"/>
                <a:cs typeface="Times New Roman"/>
              </a:rPr>
              <a:t>                </a:t>
            </a:r>
            <a:r>
              <a:rPr sz="1800" smtClean="0">
                <a:latin typeface="Times New Roman"/>
                <a:cs typeface="Times New Roman"/>
              </a:rPr>
              <a:t>(</a:t>
            </a:r>
            <a:r>
              <a:rPr lang="ru-RU" sz="1800" dirty="0" smtClean="0">
                <a:latin typeface="Times New Roman"/>
                <a:cs typeface="Times New Roman"/>
              </a:rPr>
              <a:t>ф. </a:t>
            </a:r>
            <a:r>
              <a:rPr sz="1800" smtClean="0">
                <a:latin typeface="Times New Roman"/>
                <a:cs typeface="Times New Roman"/>
              </a:rPr>
              <a:t>0510447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endParaRPr sz="1800">
              <a:latin typeface="Microsoft Sans Serif"/>
              <a:cs typeface="Microsoft Sans Serif"/>
            </a:endParaRPr>
          </a:p>
          <a:p>
            <a:pPr marL="355600" marR="739140" indent="-342900">
              <a:lnSpc>
                <a:spcPct val="100000"/>
              </a:lnSpc>
              <a:buFont typeface="Microsoft Sans Serif"/>
              <a:buChar char="•"/>
              <a:tabLst>
                <a:tab pos="354965" algn="l"/>
                <a:tab pos="355600" algn="l"/>
              </a:tabLst>
            </a:pPr>
            <a:r>
              <a:rPr sz="1800" spc="-15" dirty="0">
                <a:latin typeface="Times New Roman"/>
                <a:cs typeface="Times New Roman"/>
              </a:rPr>
              <a:t>Акт </a:t>
            </a:r>
            <a:r>
              <a:rPr sz="1800" dirty="0">
                <a:latin typeface="Times New Roman"/>
                <a:cs typeface="Times New Roman"/>
              </a:rPr>
              <a:t>о </a:t>
            </a:r>
            <a:r>
              <a:rPr sz="1800" spc="-15" dirty="0">
                <a:latin typeface="Times New Roman"/>
                <a:cs typeface="Times New Roman"/>
              </a:rPr>
              <a:t>результатах </a:t>
            </a:r>
            <a:r>
              <a:rPr sz="1800" dirty="0">
                <a:latin typeface="Times New Roman"/>
                <a:cs typeface="Times New Roman"/>
              </a:rPr>
              <a:t>инвентаризации </a:t>
            </a:r>
            <a:r>
              <a:rPr sz="1800" spc="-5" dirty="0">
                <a:latin typeface="Times New Roman"/>
                <a:cs typeface="Times New Roman"/>
              </a:rPr>
              <a:t>наличных денежных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>
                <a:latin typeface="Times New Roman"/>
                <a:cs typeface="Times New Roman"/>
              </a:rPr>
              <a:t>средств</a:t>
            </a:r>
            <a:r>
              <a:rPr sz="1800" spc="-20">
                <a:latin typeface="Times New Roman"/>
                <a:cs typeface="Times New Roman"/>
              </a:rPr>
              <a:t> </a:t>
            </a:r>
            <a:r>
              <a:rPr sz="1800" smtClean="0">
                <a:latin typeface="Times New Roman"/>
                <a:cs typeface="Times New Roman"/>
              </a:rPr>
              <a:t>(</a:t>
            </a:r>
            <a:r>
              <a:rPr lang="ru-RU" sz="1800" dirty="0" smtClean="0">
                <a:latin typeface="Times New Roman"/>
                <a:cs typeface="Times New Roman"/>
              </a:rPr>
              <a:t>ф. </a:t>
            </a:r>
            <a:r>
              <a:rPr sz="1800" smtClean="0">
                <a:latin typeface="Times New Roman"/>
                <a:cs typeface="Times New Roman"/>
              </a:rPr>
              <a:t>0510836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Times New Roman"/>
              <a:cs typeface="Times New Roman"/>
            </a:endParaRPr>
          </a:p>
          <a:p>
            <a:pPr marL="315595" indent="-287020">
              <a:lnSpc>
                <a:spcPts val="2150"/>
              </a:lnSpc>
              <a:buFont typeface="Microsoft Sans Serif"/>
              <a:buChar char="•"/>
              <a:tabLst>
                <a:tab pos="315595" algn="l"/>
                <a:tab pos="316230" algn="l"/>
              </a:tabLst>
            </a:pPr>
            <a:r>
              <a:rPr lang="ru-RU" spc="-15" dirty="0" smtClean="0">
                <a:latin typeface="Times New Roman"/>
                <a:cs typeface="Times New Roman"/>
              </a:rPr>
              <a:t>Акт</a:t>
            </a:r>
            <a:r>
              <a:rPr lang="ru-RU" dirty="0" smtClean="0">
                <a:latin typeface="Times New Roman"/>
                <a:cs typeface="Times New Roman"/>
              </a:rPr>
              <a:t> о</a:t>
            </a:r>
            <a:r>
              <a:rPr lang="ru-RU" spc="5" dirty="0" smtClean="0">
                <a:latin typeface="Times New Roman"/>
                <a:cs typeface="Times New Roman"/>
              </a:rPr>
              <a:t> </a:t>
            </a:r>
            <a:r>
              <a:rPr lang="ru-RU" spc="-10" dirty="0" smtClean="0">
                <a:latin typeface="Times New Roman"/>
                <a:cs typeface="Times New Roman"/>
              </a:rPr>
              <a:t>консервации (</a:t>
            </a:r>
            <a:r>
              <a:rPr lang="ru-RU" spc="-10" dirty="0" err="1" smtClean="0">
                <a:latin typeface="Times New Roman"/>
                <a:cs typeface="Times New Roman"/>
              </a:rPr>
              <a:t>расконсервации</a:t>
            </a:r>
            <a:r>
              <a:rPr lang="ru-RU" spc="-10" dirty="0" smtClean="0">
                <a:latin typeface="Times New Roman"/>
                <a:cs typeface="Times New Roman"/>
              </a:rPr>
              <a:t>)</a:t>
            </a:r>
            <a:r>
              <a:rPr lang="ru-RU" spc="-5" dirty="0" smtClean="0">
                <a:latin typeface="Times New Roman"/>
                <a:cs typeface="Times New Roman"/>
              </a:rPr>
              <a:t> </a:t>
            </a:r>
            <a:r>
              <a:rPr lang="ru-RU" spc="-10" dirty="0" smtClean="0">
                <a:latin typeface="Times New Roman"/>
                <a:cs typeface="Times New Roman"/>
              </a:rPr>
              <a:t>объекта</a:t>
            </a:r>
            <a:r>
              <a:rPr lang="ru-RU" spc="-15" dirty="0" smtClean="0">
                <a:latin typeface="Times New Roman"/>
                <a:cs typeface="Times New Roman"/>
              </a:rPr>
              <a:t> </a:t>
            </a:r>
            <a:r>
              <a:rPr lang="ru-RU" spc="5" dirty="0" smtClean="0">
                <a:latin typeface="Times New Roman"/>
                <a:cs typeface="Times New Roman"/>
              </a:rPr>
              <a:t>основных </a:t>
            </a:r>
            <a:r>
              <a:rPr lang="ru-RU" spc="-5" dirty="0" smtClean="0">
                <a:latin typeface="Times New Roman"/>
                <a:cs typeface="Times New Roman"/>
              </a:rPr>
              <a:t>средств</a:t>
            </a:r>
            <a:endParaRPr lang="ru-RU" dirty="0" smtClean="0">
              <a:latin typeface="Times New Roman"/>
              <a:cs typeface="Times New Roman"/>
            </a:endParaRPr>
          </a:p>
          <a:p>
            <a:pPr marL="315595">
              <a:lnSpc>
                <a:spcPts val="2870"/>
              </a:lnSpc>
            </a:pPr>
            <a:r>
              <a:rPr lang="ru-RU" spc="-10" dirty="0" smtClean="0">
                <a:latin typeface="Times New Roman"/>
                <a:cs typeface="Times New Roman"/>
              </a:rPr>
              <a:t>(ф.0510433)</a:t>
            </a:r>
            <a:endParaRPr lang="ru-RU" sz="1800" spc="-15" dirty="0" smtClean="0">
              <a:latin typeface="Times New Roman"/>
              <a:cs typeface="Times New Roman"/>
            </a:endParaRPr>
          </a:p>
          <a:p>
            <a:pPr marL="315595" marR="979805" indent="-287020">
              <a:lnSpc>
                <a:spcPct val="100000"/>
              </a:lnSpc>
              <a:buFont typeface="Microsoft Sans Serif"/>
              <a:buChar char="•"/>
              <a:tabLst>
                <a:tab pos="315595" algn="l"/>
                <a:tab pos="316230" algn="l"/>
              </a:tabLst>
            </a:pPr>
            <a:r>
              <a:rPr sz="1800" spc="-15" smtClean="0">
                <a:latin typeface="Times New Roman"/>
                <a:cs typeface="Times New Roman"/>
              </a:rPr>
              <a:t>Акт </a:t>
            </a:r>
            <a:r>
              <a:rPr sz="1800" spc="-10" dirty="0">
                <a:latin typeface="Times New Roman"/>
                <a:cs typeface="Times New Roman"/>
              </a:rPr>
              <a:t>приема-передачи </a:t>
            </a:r>
            <a:r>
              <a:rPr sz="1800" spc="-15" dirty="0">
                <a:latin typeface="Times New Roman"/>
                <a:cs typeface="Times New Roman"/>
              </a:rPr>
              <a:t>объектов, </a:t>
            </a:r>
            <a:r>
              <a:rPr sz="1800" spc="-5" dirty="0">
                <a:latin typeface="Times New Roman"/>
                <a:cs typeface="Times New Roman"/>
              </a:rPr>
              <a:t>полученных </a:t>
            </a:r>
            <a:r>
              <a:rPr sz="1800" dirty="0">
                <a:latin typeface="Times New Roman"/>
                <a:cs typeface="Times New Roman"/>
              </a:rPr>
              <a:t>в личное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пользование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>
                <a:latin typeface="Times New Roman"/>
                <a:cs typeface="Times New Roman"/>
              </a:rPr>
              <a:t>0510434</a:t>
            </a:r>
            <a:r>
              <a:rPr sz="1800" smtClean="0">
                <a:latin typeface="Times New Roman"/>
                <a:cs typeface="Times New Roman"/>
              </a:rPr>
              <a:t>)</a:t>
            </a:r>
            <a:endParaRPr lang="ru-RU" sz="1800" dirty="0" smtClean="0">
              <a:latin typeface="Times New Roman"/>
              <a:cs typeface="Times New Roman"/>
            </a:endParaRPr>
          </a:p>
          <a:p>
            <a:pPr marL="315595" indent="-287020">
              <a:lnSpc>
                <a:spcPct val="100000"/>
              </a:lnSpc>
              <a:spcBef>
                <a:spcPts val="25"/>
              </a:spcBef>
              <a:buFont typeface="Microsoft Sans Serif"/>
              <a:buChar char="•"/>
              <a:tabLst>
                <a:tab pos="315595" algn="l"/>
                <a:tab pos="316230" algn="l"/>
              </a:tabLst>
            </a:pPr>
            <a:r>
              <a:rPr lang="ru-RU" spc="-15" dirty="0" smtClean="0">
                <a:latin typeface="Times New Roman"/>
                <a:cs typeface="Times New Roman"/>
              </a:rPr>
              <a:t>Акт</a:t>
            </a:r>
            <a:r>
              <a:rPr lang="ru-RU" spc="-5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об утилизации</a:t>
            </a:r>
            <a:r>
              <a:rPr lang="ru-RU" spc="-25" dirty="0" smtClean="0">
                <a:latin typeface="Times New Roman"/>
                <a:cs typeface="Times New Roman"/>
              </a:rPr>
              <a:t> </a:t>
            </a:r>
            <a:r>
              <a:rPr lang="ru-RU" spc="-10" dirty="0" smtClean="0">
                <a:latin typeface="Times New Roman"/>
                <a:cs typeface="Times New Roman"/>
              </a:rPr>
              <a:t>(уничтожении)</a:t>
            </a:r>
            <a:r>
              <a:rPr lang="ru-RU" spc="-35" dirty="0" smtClean="0">
                <a:latin typeface="Times New Roman"/>
                <a:cs typeface="Times New Roman"/>
              </a:rPr>
              <a:t> </a:t>
            </a:r>
            <a:r>
              <a:rPr lang="ru-RU" spc="-5" dirty="0" smtClean="0">
                <a:latin typeface="Times New Roman"/>
                <a:cs typeface="Times New Roman"/>
              </a:rPr>
              <a:t>материальных</a:t>
            </a:r>
            <a:r>
              <a:rPr lang="ru-RU" spc="5" dirty="0" smtClean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ценностей</a:t>
            </a:r>
          </a:p>
          <a:p>
            <a:pPr marL="314325">
              <a:lnSpc>
                <a:spcPct val="100000"/>
              </a:lnSpc>
              <a:spcBef>
                <a:spcPts val="5"/>
              </a:spcBef>
            </a:pPr>
            <a:r>
              <a:rPr lang="ru-RU" spc="-5" dirty="0" smtClean="0">
                <a:latin typeface="Times New Roman"/>
                <a:cs typeface="Times New Roman"/>
              </a:rPr>
              <a:t>(ф.</a:t>
            </a:r>
            <a:r>
              <a:rPr lang="ru-RU" spc="-10" dirty="0" smtClean="0">
                <a:latin typeface="Times New Roman"/>
                <a:cs typeface="Times New Roman"/>
              </a:rPr>
              <a:t> </a:t>
            </a:r>
            <a:r>
              <a:rPr lang="ru-RU" spc="-5" dirty="0" smtClean="0">
                <a:latin typeface="Times New Roman"/>
                <a:cs typeface="Times New Roman"/>
              </a:rPr>
              <a:t>0510435)</a:t>
            </a:r>
            <a:endParaRPr sz="1800">
              <a:latin typeface="Times New Roman"/>
              <a:cs typeface="Times New Roman"/>
            </a:endParaRPr>
          </a:p>
          <a:p>
            <a:pPr marL="315595" indent="-287020">
              <a:lnSpc>
                <a:spcPct val="100000"/>
              </a:lnSpc>
              <a:buFont typeface="Microsoft Sans Serif"/>
              <a:buChar char="•"/>
              <a:tabLst>
                <a:tab pos="315595" algn="l"/>
                <a:tab pos="316230" algn="l"/>
              </a:tabLst>
            </a:pPr>
            <a:r>
              <a:rPr sz="1800" spc="-5" dirty="0">
                <a:latin typeface="Times New Roman"/>
                <a:cs typeface="Times New Roman"/>
              </a:rPr>
              <a:t>Решение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признании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объектов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нефинансовых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активов</a:t>
            </a:r>
            <a:endParaRPr sz="1800">
              <a:latin typeface="Times New Roman"/>
              <a:cs typeface="Times New Roman"/>
            </a:endParaRPr>
          </a:p>
          <a:p>
            <a:pPr marL="315595">
              <a:lnSpc>
                <a:spcPct val="100000"/>
              </a:lnSpc>
            </a:pPr>
            <a:r>
              <a:rPr sz="1800" spc="-5" smtClean="0">
                <a:latin typeface="Times New Roman"/>
                <a:cs typeface="Times New Roman"/>
              </a:rPr>
              <a:t>(</a:t>
            </a:r>
            <a:r>
              <a:rPr lang="ru-RU" sz="1800" spc="-5" dirty="0" smtClean="0">
                <a:latin typeface="Times New Roman"/>
                <a:cs typeface="Times New Roman"/>
              </a:rPr>
              <a:t>ф. </a:t>
            </a:r>
            <a:r>
              <a:rPr sz="1800" spc="-5" smtClean="0">
                <a:latin typeface="Times New Roman"/>
                <a:cs typeface="Times New Roman"/>
              </a:rPr>
              <a:t>0510441</a:t>
            </a:r>
            <a:r>
              <a:rPr sz="1800" spc="-5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315595" marR="213995" indent="-287020">
              <a:lnSpc>
                <a:spcPct val="100000"/>
              </a:lnSpc>
              <a:buFont typeface="Microsoft Sans Serif"/>
              <a:buChar char="•"/>
              <a:tabLst>
                <a:tab pos="315595" algn="l"/>
                <a:tab pos="316230" algn="l"/>
              </a:tabLst>
            </a:pPr>
            <a:r>
              <a:rPr sz="1800" spc="-5" smtClean="0">
                <a:latin typeface="Times New Roman"/>
                <a:cs typeface="Times New Roman"/>
              </a:rPr>
              <a:t>Решение </a:t>
            </a:r>
            <a:r>
              <a:rPr sz="1800" dirty="0">
                <a:latin typeface="Times New Roman"/>
                <a:cs typeface="Times New Roman"/>
              </a:rPr>
              <a:t>об </a:t>
            </a:r>
            <a:r>
              <a:rPr sz="1800" spc="-10" dirty="0">
                <a:latin typeface="Times New Roman"/>
                <a:cs typeface="Times New Roman"/>
              </a:rPr>
              <a:t>оценке </a:t>
            </a:r>
            <a:r>
              <a:rPr sz="1800" dirty="0">
                <a:latin typeface="Times New Roman"/>
                <a:cs typeface="Times New Roman"/>
              </a:rPr>
              <a:t>стоимости имущества, </a:t>
            </a:r>
            <a:r>
              <a:rPr sz="1800" spc="-10" dirty="0">
                <a:latin typeface="Times New Roman"/>
                <a:cs typeface="Times New Roman"/>
              </a:rPr>
              <a:t>отчуждаемого </a:t>
            </a:r>
            <a:r>
              <a:rPr sz="1800" spc="-5" dirty="0">
                <a:latin typeface="Times New Roman"/>
                <a:cs typeface="Times New Roman"/>
              </a:rPr>
              <a:t>не </a:t>
            </a:r>
            <a:r>
              <a:rPr sz="1800" dirty="0">
                <a:latin typeface="Times New Roman"/>
                <a:cs typeface="Times New Roman"/>
              </a:rPr>
              <a:t>в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пользу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организаций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бюджетной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>
                <a:latin typeface="Times New Roman"/>
                <a:cs typeface="Times New Roman"/>
              </a:rPr>
              <a:t>сферы</a:t>
            </a:r>
            <a:r>
              <a:rPr sz="1800">
                <a:latin typeface="Times New Roman"/>
                <a:cs typeface="Times New Roman"/>
              </a:rPr>
              <a:t> </a:t>
            </a:r>
            <a:r>
              <a:rPr sz="1800" smtClean="0">
                <a:latin typeface="Times New Roman"/>
                <a:cs typeface="Times New Roman"/>
              </a:rPr>
              <a:t>(</a:t>
            </a:r>
            <a:r>
              <a:rPr lang="ru-RU" sz="1800" dirty="0" smtClean="0">
                <a:latin typeface="Times New Roman"/>
                <a:cs typeface="Times New Roman"/>
              </a:rPr>
              <a:t>ф. </a:t>
            </a:r>
            <a:r>
              <a:rPr sz="1800" smtClean="0">
                <a:latin typeface="Times New Roman"/>
                <a:cs typeface="Times New Roman"/>
              </a:rPr>
              <a:t>0510442</a:t>
            </a:r>
            <a:r>
              <a:rPr sz="1800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60019" y="1127760"/>
            <a:ext cx="1980564" cy="5252085"/>
            <a:chOff x="560019" y="1127760"/>
            <a:chExt cx="1980564" cy="52520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4624" y="1127760"/>
              <a:ext cx="515112" cy="18181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005711" y="1165860"/>
              <a:ext cx="411480" cy="1694814"/>
            </a:xfrm>
            <a:custGeom>
              <a:avLst/>
              <a:gdLst/>
              <a:ahLst/>
              <a:cxnLst/>
              <a:rect l="l" t="t" r="r" b="b"/>
              <a:pathLst>
                <a:path w="411480" h="1694814">
                  <a:moveTo>
                    <a:pt x="411099" y="1694688"/>
                  </a:moveTo>
                  <a:lnTo>
                    <a:pt x="331073" y="1691991"/>
                  </a:lnTo>
                  <a:lnTo>
                    <a:pt x="265715" y="1684639"/>
                  </a:lnTo>
                  <a:lnTo>
                    <a:pt x="221646" y="1673738"/>
                  </a:lnTo>
                  <a:lnTo>
                    <a:pt x="205486" y="1660398"/>
                  </a:lnTo>
                  <a:lnTo>
                    <a:pt x="205486" y="896238"/>
                  </a:lnTo>
                  <a:lnTo>
                    <a:pt x="189345" y="882917"/>
                  </a:lnTo>
                  <a:lnTo>
                    <a:pt x="145319" y="872061"/>
                  </a:lnTo>
                  <a:lnTo>
                    <a:pt x="80006" y="864752"/>
                  </a:lnTo>
                  <a:lnTo>
                    <a:pt x="0" y="862076"/>
                  </a:lnTo>
                  <a:lnTo>
                    <a:pt x="80006" y="859379"/>
                  </a:lnTo>
                  <a:lnTo>
                    <a:pt x="145319" y="852027"/>
                  </a:lnTo>
                  <a:lnTo>
                    <a:pt x="189345" y="841126"/>
                  </a:lnTo>
                  <a:lnTo>
                    <a:pt x="205486" y="827786"/>
                  </a:lnTo>
                  <a:lnTo>
                    <a:pt x="205486" y="34162"/>
                  </a:lnTo>
                  <a:lnTo>
                    <a:pt x="221646" y="20841"/>
                  </a:lnTo>
                  <a:lnTo>
                    <a:pt x="265715" y="9985"/>
                  </a:lnTo>
                  <a:lnTo>
                    <a:pt x="331073" y="2676"/>
                  </a:lnTo>
                  <a:lnTo>
                    <a:pt x="411099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019" y="1128268"/>
              <a:ext cx="1380032" cy="20320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6711" y="3150108"/>
              <a:ext cx="653795" cy="322935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49196" y="3188208"/>
              <a:ext cx="548640" cy="3106420"/>
            </a:xfrm>
            <a:custGeom>
              <a:avLst/>
              <a:gdLst/>
              <a:ahLst/>
              <a:cxnLst/>
              <a:rect l="l" t="t" r="r" b="b"/>
              <a:pathLst>
                <a:path w="548639" h="3106420">
                  <a:moveTo>
                    <a:pt x="548132" y="3106292"/>
                  </a:moveTo>
                  <a:lnTo>
                    <a:pt x="475266" y="3104661"/>
                  </a:lnTo>
                  <a:lnTo>
                    <a:pt x="409796" y="3100057"/>
                  </a:lnTo>
                  <a:lnTo>
                    <a:pt x="354330" y="3092916"/>
                  </a:lnTo>
                  <a:lnTo>
                    <a:pt x="311479" y="3083673"/>
                  </a:lnTo>
                  <a:lnTo>
                    <a:pt x="274066" y="3060623"/>
                  </a:lnTo>
                  <a:lnTo>
                    <a:pt x="274066" y="1598802"/>
                  </a:lnTo>
                  <a:lnTo>
                    <a:pt x="264268" y="1586640"/>
                  </a:lnTo>
                  <a:lnTo>
                    <a:pt x="193754" y="1566465"/>
                  </a:lnTo>
                  <a:lnTo>
                    <a:pt x="138279" y="1559320"/>
                  </a:lnTo>
                  <a:lnTo>
                    <a:pt x="72820" y="1554714"/>
                  </a:lnTo>
                  <a:lnTo>
                    <a:pt x="0" y="1553083"/>
                  </a:lnTo>
                  <a:lnTo>
                    <a:pt x="72820" y="1551451"/>
                  </a:lnTo>
                  <a:lnTo>
                    <a:pt x="138279" y="1546850"/>
                  </a:lnTo>
                  <a:lnTo>
                    <a:pt x="193754" y="1539716"/>
                  </a:lnTo>
                  <a:lnTo>
                    <a:pt x="236624" y="1530486"/>
                  </a:lnTo>
                  <a:lnTo>
                    <a:pt x="274066" y="1507489"/>
                  </a:lnTo>
                  <a:lnTo>
                    <a:pt x="274066" y="45592"/>
                  </a:lnTo>
                  <a:lnTo>
                    <a:pt x="283854" y="33484"/>
                  </a:lnTo>
                  <a:lnTo>
                    <a:pt x="311479" y="22596"/>
                  </a:lnTo>
                  <a:lnTo>
                    <a:pt x="354329" y="13366"/>
                  </a:lnTo>
                  <a:lnTo>
                    <a:pt x="409796" y="6232"/>
                  </a:lnTo>
                  <a:lnTo>
                    <a:pt x="475266" y="1631"/>
                  </a:lnTo>
                  <a:lnTo>
                    <a:pt x="548132" y="0"/>
                  </a:lnTo>
                </a:path>
              </a:pathLst>
            </a:custGeom>
            <a:ln w="38099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1053" y="3947058"/>
            <a:ext cx="1271320" cy="196203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09800" y="228600"/>
            <a:ext cx="63246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 smtClean="0">
                <a:latin typeface="Times New Roman" pitchFamily="18" charset="0"/>
                <a:cs typeface="Times New Roman" pitchFamily="18" charset="0"/>
              </a:rPr>
              <a:t>Электронные </a:t>
            </a:r>
            <a:r>
              <a:rPr lang="ru-RU" sz="2000" spc="-5" dirty="0" smtClean="0">
                <a:latin typeface="Times New Roman" pitchFamily="18" charset="0"/>
                <a:cs typeface="Times New Roman" pitchFamily="18" charset="0"/>
              </a:rPr>
              <a:t>первичные учетные </a:t>
            </a:r>
            <a:r>
              <a:rPr lang="ru-RU" sz="2000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5" dirty="0" smtClean="0">
                <a:latin typeface="Times New Roman" pitchFamily="18" charset="0"/>
                <a:cs typeface="Times New Roman" pitchFamily="18" charset="0"/>
              </a:rPr>
              <a:t>документы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76542" y="282575"/>
            <a:ext cx="1800860" cy="6184265"/>
            <a:chOff x="476542" y="282575"/>
            <a:chExt cx="1800860" cy="6184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17904" y="739131"/>
              <a:ext cx="758952" cy="24399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6542" y="745616"/>
              <a:ext cx="1785073" cy="249567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920" y="3259842"/>
              <a:ext cx="630935" cy="320648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694434" y="3284982"/>
              <a:ext cx="548640" cy="3106420"/>
            </a:xfrm>
            <a:custGeom>
              <a:avLst/>
              <a:gdLst/>
              <a:ahLst/>
              <a:cxnLst/>
              <a:rect l="l" t="t" r="r" b="b"/>
              <a:pathLst>
                <a:path w="548639" h="3106420">
                  <a:moveTo>
                    <a:pt x="548132" y="3106318"/>
                  </a:moveTo>
                  <a:lnTo>
                    <a:pt x="475266" y="3104686"/>
                  </a:lnTo>
                  <a:lnTo>
                    <a:pt x="409796" y="3100082"/>
                  </a:lnTo>
                  <a:lnTo>
                    <a:pt x="354330" y="3092940"/>
                  </a:lnTo>
                  <a:lnTo>
                    <a:pt x="311479" y="3083695"/>
                  </a:lnTo>
                  <a:lnTo>
                    <a:pt x="274066" y="3060636"/>
                  </a:lnTo>
                  <a:lnTo>
                    <a:pt x="274066" y="1598802"/>
                  </a:lnTo>
                  <a:lnTo>
                    <a:pt x="264277" y="1586694"/>
                  </a:lnTo>
                  <a:lnTo>
                    <a:pt x="193802" y="1566576"/>
                  </a:lnTo>
                  <a:lnTo>
                    <a:pt x="138335" y="1559442"/>
                  </a:lnTo>
                  <a:lnTo>
                    <a:pt x="72865" y="1554841"/>
                  </a:lnTo>
                  <a:lnTo>
                    <a:pt x="0" y="1553209"/>
                  </a:lnTo>
                  <a:lnTo>
                    <a:pt x="72865" y="1551578"/>
                  </a:lnTo>
                  <a:lnTo>
                    <a:pt x="138335" y="1546972"/>
                  </a:lnTo>
                  <a:lnTo>
                    <a:pt x="193801" y="1539827"/>
                  </a:lnTo>
                  <a:lnTo>
                    <a:pt x="236652" y="1530575"/>
                  </a:lnTo>
                  <a:lnTo>
                    <a:pt x="274066" y="1507489"/>
                  </a:lnTo>
                  <a:lnTo>
                    <a:pt x="274066" y="45719"/>
                  </a:lnTo>
                  <a:lnTo>
                    <a:pt x="283854" y="33557"/>
                  </a:lnTo>
                  <a:lnTo>
                    <a:pt x="311479" y="22634"/>
                  </a:lnTo>
                  <a:lnTo>
                    <a:pt x="354330" y="13382"/>
                  </a:lnTo>
                  <a:lnTo>
                    <a:pt x="409796" y="6237"/>
                  </a:lnTo>
                  <a:lnTo>
                    <a:pt x="475266" y="1631"/>
                  </a:lnTo>
                  <a:lnTo>
                    <a:pt x="548132" y="0"/>
                  </a:lnTo>
                </a:path>
              </a:pathLst>
            </a:custGeom>
            <a:ln w="38100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8161" y="4694301"/>
              <a:ext cx="588010" cy="806450"/>
            </a:xfrm>
            <a:custGeom>
              <a:avLst/>
              <a:gdLst/>
              <a:ahLst/>
              <a:cxnLst/>
              <a:rect l="l" t="t" r="r" b="b"/>
              <a:pathLst>
                <a:path w="588010" h="806450">
                  <a:moveTo>
                    <a:pt x="46690" y="648969"/>
                  </a:moveTo>
                  <a:lnTo>
                    <a:pt x="23418" y="648969"/>
                  </a:lnTo>
                  <a:lnTo>
                    <a:pt x="29540" y="651510"/>
                  </a:lnTo>
                  <a:lnTo>
                    <a:pt x="37541" y="656590"/>
                  </a:lnTo>
                  <a:lnTo>
                    <a:pt x="80524" y="687069"/>
                  </a:lnTo>
                  <a:lnTo>
                    <a:pt x="109867" y="718819"/>
                  </a:lnTo>
                  <a:lnTo>
                    <a:pt x="124501" y="763269"/>
                  </a:lnTo>
                  <a:lnTo>
                    <a:pt x="120865" y="778510"/>
                  </a:lnTo>
                  <a:lnTo>
                    <a:pt x="166065" y="806450"/>
                  </a:lnTo>
                  <a:lnTo>
                    <a:pt x="168567" y="802640"/>
                  </a:lnTo>
                  <a:lnTo>
                    <a:pt x="160296" y="795019"/>
                  </a:lnTo>
                  <a:lnTo>
                    <a:pt x="154077" y="787400"/>
                  </a:lnTo>
                  <a:lnTo>
                    <a:pt x="149909" y="777240"/>
                  </a:lnTo>
                  <a:lnTo>
                    <a:pt x="147789" y="768350"/>
                  </a:lnTo>
                  <a:lnTo>
                    <a:pt x="147720" y="758190"/>
                  </a:lnTo>
                  <a:lnTo>
                    <a:pt x="149683" y="748030"/>
                  </a:lnTo>
                  <a:lnTo>
                    <a:pt x="150571" y="745490"/>
                  </a:lnTo>
                  <a:lnTo>
                    <a:pt x="133870" y="745490"/>
                  </a:lnTo>
                  <a:lnTo>
                    <a:pt x="115033" y="707390"/>
                  </a:lnTo>
                  <a:lnTo>
                    <a:pt x="99042" y="690880"/>
                  </a:lnTo>
                  <a:lnTo>
                    <a:pt x="88798" y="680719"/>
                  </a:lnTo>
                  <a:lnTo>
                    <a:pt x="77580" y="671830"/>
                  </a:lnTo>
                  <a:lnTo>
                    <a:pt x="65928" y="662940"/>
                  </a:lnTo>
                  <a:lnTo>
                    <a:pt x="53844" y="654050"/>
                  </a:lnTo>
                  <a:lnTo>
                    <a:pt x="46690" y="648969"/>
                  </a:lnTo>
                  <a:close/>
                </a:path>
                <a:path w="588010" h="806450">
                  <a:moveTo>
                    <a:pt x="118603" y="601980"/>
                  </a:moveTo>
                  <a:lnTo>
                    <a:pt x="52196" y="601980"/>
                  </a:lnTo>
                  <a:lnTo>
                    <a:pt x="164846" y="674369"/>
                  </a:lnTo>
                  <a:lnTo>
                    <a:pt x="170002" y="678180"/>
                  </a:lnTo>
                  <a:lnTo>
                    <a:pt x="172643" y="680719"/>
                  </a:lnTo>
                  <a:lnTo>
                    <a:pt x="172961" y="684530"/>
                  </a:lnTo>
                  <a:lnTo>
                    <a:pt x="170827" y="688340"/>
                  </a:lnTo>
                  <a:lnTo>
                    <a:pt x="166420" y="695960"/>
                  </a:lnTo>
                  <a:lnTo>
                    <a:pt x="133870" y="745490"/>
                  </a:lnTo>
                  <a:lnTo>
                    <a:pt x="150571" y="745490"/>
                  </a:lnTo>
                  <a:lnTo>
                    <a:pt x="184581" y="687069"/>
                  </a:lnTo>
                  <a:lnTo>
                    <a:pt x="217500" y="661669"/>
                  </a:lnTo>
                  <a:lnTo>
                    <a:pt x="227141" y="660400"/>
                  </a:lnTo>
                  <a:lnTo>
                    <a:pt x="252585" y="660400"/>
                  </a:lnTo>
                  <a:lnTo>
                    <a:pt x="234894" y="648969"/>
                  </a:lnTo>
                  <a:lnTo>
                    <a:pt x="196049" y="648969"/>
                  </a:lnTo>
                  <a:lnTo>
                    <a:pt x="190144" y="647700"/>
                  </a:lnTo>
                  <a:lnTo>
                    <a:pt x="185686" y="645160"/>
                  </a:lnTo>
                  <a:lnTo>
                    <a:pt x="118603" y="601980"/>
                  </a:lnTo>
                  <a:close/>
                </a:path>
                <a:path w="588010" h="806450">
                  <a:moveTo>
                    <a:pt x="252585" y="660400"/>
                  </a:moveTo>
                  <a:lnTo>
                    <a:pt x="236769" y="660400"/>
                  </a:lnTo>
                  <a:lnTo>
                    <a:pt x="246382" y="662940"/>
                  </a:lnTo>
                  <a:lnTo>
                    <a:pt x="255981" y="668019"/>
                  </a:lnTo>
                  <a:lnTo>
                    <a:pt x="258483" y="664210"/>
                  </a:lnTo>
                  <a:lnTo>
                    <a:pt x="252585" y="660400"/>
                  </a:lnTo>
                  <a:close/>
                </a:path>
                <a:path w="588010" h="806450">
                  <a:moveTo>
                    <a:pt x="75565" y="546100"/>
                  </a:moveTo>
                  <a:lnTo>
                    <a:pt x="0" y="662940"/>
                  </a:lnTo>
                  <a:lnTo>
                    <a:pt x="3860" y="665480"/>
                  </a:lnTo>
                  <a:lnTo>
                    <a:pt x="9817" y="656590"/>
                  </a:lnTo>
                  <a:lnTo>
                    <a:pt x="14922" y="651510"/>
                  </a:lnTo>
                  <a:lnTo>
                    <a:pt x="23418" y="648969"/>
                  </a:lnTo>
                  <a:lnTo>
                    <a:pt x="46690" y="648969"/>
                  </a:lnTo>
                  <a:lnTo>
                    <a:pt x="41325" y="645160"/>
                  </a:lnTo>
                  <a:lnTo>
                    <a:pt x="29209" y="637540"/>
                  </a:lnTo>
                  <a:lnTo>
                    <a:pt x="52196" y="601980"/>
                  </a:lnTo>
                  <a:lnTo>
                    <a:pt x="118603" y="601980"/>
                  </a:lnTo>
                  <a:lnTo>
                    <a:pt x="85102" y="580390"/>
                  </a:lnTo>
                  <a:lnTo>
                    <a:pt x="77520" y="575310"/>
                  </a:lnTo>
                  <a:lnTo>
                    <a:pt x="73342" y="571500"/>
                  </a:lnTo>
                  <a:lnTo>
                    <a:pt x="71805" y="563880"/>
                  </a:lnTo>
                  <a:lnTo>
                    <a:pt x="74091" y="557530"/>
                  </a:lnTo>
                  <a:lnTo>
                    <a:pt x="79425" y="548640"/>
                  </a:lnTo>
                  <a:lnTo>
                    <a:pt x="75565" y="546100"/>
                  </a:lnTo>
                  <a:close/>
                </a:path>
                <a:path w="588010" h="806450">
                  <a:moveTo>
                    <a:pt x="213271" y="635000"/>
                  </a:moveTo>
                  <a:lnTo>
                    <a:pt x="209765" y="640080"/>
                  </a:lnTo>
                  <a:lnTo>
                    <a:pt x="206260" y="643890"/>
                  </a:lnTo>
                  <a:lnTo>
                    <a:pt x="199275" y="647700"/>
                  </a:lnTo>
                  <a:lnTo>
                    <a:pt x="196049" y="648969"/>
                  </a:lnTo>
                  <a:lnTo>
                    <a:pt x="234894" y="648969"/>
                  </a:lnTo>
                  <a:lnTo>
                    <a:pt x="213271" y="635000"/>
                  </a:lnTo>
                  <a:close/>
                </a:path>
                <a:path w="588010" h="806450">
                  <a:moveTo>
                    <a:pt x="204927" y="490219"/>
                  </a:moveTo>
                  <a:lnTo>
                    <a:pt x="197171" y="490219"/>
                  </a:lnTo>
                  <a:lnTo>
                    <a:pt x="182451" y="492760"/>
                  </a:lnTo>
                  <a:lnTo>
                    <a:pt x="148118" y="525780"/>
                  </a:lnTo>
                  <a:lnTo>
                    <a:pt x="145152" y="547369"/>
                  </a:lnTo>
                  <a:lnTo>
                    <a:pt x="147688" y="558800"/>
                  </a:lnTo>
                  <a:lnTo>
                    <a:pt x="176428" y="594360"/>
                  </a:lnTo>
                  <a:lnTo>
                    <a:pt x="208534" y="605790"/>
                  </a:lnTo>
                  <a:lnTo>
                    <a:pt x="219925" y="605790"/>
                  </a:lnTo>
                  <a:lnTo>
                    <a:pt x="230934" y="603250"/>
                  </a:lnTo>
                  <a:lnTo>
                    <a:pt x="240831" y="598169"/>
                  </a:lnTo>
                  <a:lnTo>
                    <a:pt x="249617" y="591819"/>
                  </a:lnTo>
                  <a:lnTo>
                    <a:pt x="255371" y="584200"/>
                  </a:lnTo>
                  <a:lnTo>
                    <a:pt x="236296" y="584200"/>
                  </a:lnTo>
                  <a:lnTo>
                    <a:pt x="231482" y="582930"/>
                  </a:lnTo>
                  <a:lnTo>
                    <a:pt x="218935" y="577850"/>
                  </a:lnTo>
                  <a:lnTo>
                    <a:pt x="211670" y="574040"/>
                  </a:lnTo>
                  <a:lnTo>
                    <a:pt x="204215" y="568960"/>
                  </a:lnTo>
                  <a:lnTo>
                    <a:pt x="194298" y="562610"/>
                  </a:lnTo>
                  <a:lnTo>
                    <a:pt x="185632" y="556260"/>
                  </a:lnTo>
                  <a:lnTo>
                    <a:pt x="178219" y="551180"/>
                  </a:lnTo>
                  <a:lnTo>
                    <a:pt x="172059" y="546100"/>
                  </a:lnTo>
                  <a:lnTo>
                    <a:pt x="164668" y="539750"/>
                  </a:lnTo>
                  <a:lnTo>
                    <a:pt x="160464" y="534669"/>
                  </a:lnTo>
                  <a:lnTo>
                    <a:pt x="158381" y="527050"/>
                  </a:lnTo>
                  <a:lnTo>
                    <a:pt x="159003" y="523239"/>
                  </a:lnTo>
                  <a:lnTo>
                    <a:pt x="161302" y="519430"/>
                  </a:lnTo>
                  <a:lnTo>
                    <a:pt x="163182" y="516889"/>
                  </a:lnTo>
                  <a:lnTo>
                    <a:pt x="165442" y="514350"/>
                  </a:lnTo>
                  <a:lnTo>
                    <a:pt x="171754" y="511810"/>
                  </a:lnTo>
                  <a:lnTo>
                    <a:pt x="247274" y="511810"/>
                  </a:lnTo>
                  <a:lnTo>
                    <a:pt x="244662" y="509269"/>
                  </a:lnTo>
                  <a:lnTo>
                    <a:pt x="235127" y="501650"/>
                  </a:lnTo>
                  <a:lnTo>
                    <a:pt x="227833" y="497839"/>
                  </a:lnTo>
                  <a:lnTo>
                    <a:pt x="212735" y="492760"/>
                  </a:lnTo>
                  <a:lnTo>
                    <a:pt x="204927" y="490219"/>
                  </a:lnTo>
                  <a:close/>
                </a:path>
                <a:path w="588010" h="806450">
                  <a:moveTo>
                    <a:pt x="247274" y="511810"/>
                  </a:moveTo>
                  <a:lnTo>
                    <a:pt x="171754" y="511810"/>
                  </a:lnTo>
                  <a:lnTo>
                    <a:pt x="176237" y="513080"/>
                  </a:lnTo>
                  <a:lnTo>
                    <a:pt x="181508" y="514350"/>
                  </a:lnTo>
                  <a:lnTo>
                    <a:pt x="186077" y="515619"/>
                  </a:lnTo>
                  <a:lnTo>
                    <a:pt x="191877" y="518160"/>
                  </a:lnTo>
                  <a:lnTo>
                    <a:pt x="198907" y="523239"/>
                  </a:lnTo>
                  <a:lnTo>
                    <a:pt x="207162" y="528319"/>
                  </a:lnTo>
                  <a:lnTo>
                    <a:pt x="220899" y="537210"/>
                  </a:lnTo>
                  <a:lnTo>
                    <a:pt x="231936" y="544830"/>
                  </a:lnTo>
                  <a:lnTo>
                    <a:pt x="240273" y="551180"/>
                  </a:lnTo>
                  <a:lnTo>
                    <a:pt x="245910" y="556260"/>
                  </a:lnTo>
                  <a:lnTo>
                    <a:pt x="249567" y="558800"/>
                  </a:lnTo>
                  <a:lnTo>
                    <a:pt x="251713" y="563880"/>
                  </a:lnTo>
                  <a:lnTo>
                    <a:pt x="252717" y="570230"/>
                  </a:lnTo>
                  <a:lnTo>
                    <a:pt x="251904" y="574040"/>
                  </a:lnTo>
                  <a:lnTo>
                    <a:pt x="247815" y="580390"/>
                  </a:lnTo>
                  <a:lnTo>
                    <a:pt x="244678" y="582930"/>
                  </a:lnTo>
                  <a:lnTo>
                    <a:pt x="240487" y="582930"/>
                  </a:lnTo>
                  <a:lnTo>
                    <a:pt x="236296" y="584200"/>
                  </a:lnTo>
                  <a:lnTo>
                    <a:pt x="255371" y="584200"/>
                  </a:lnTo>
                  <a:lnTo>
                    <a:pt x="257289" y="581660"/>
                  </a:lnTo>
                  <a:lnTo>
                    <a:pt x="263080" y="570230"/>
                  </a:lnTo>
                  <a:lnTo>
                    <a:pt x="265976" y="558800"/>
                  </a:lnTo>
                  <a:lnTo>
                    <a:pt x="265976" y="547369"/>
                  </a:lnTo>
                  <a:lnTo>
                    <a:pt x="263080" y="534669"/>
                  </a:lnTo>
                  <a:lnTo>
                    <a:pt x="258639" y="525780"/>
                  </a:lnTo>
                  <a:lnTo>
                    <a:pt x="252499" y="516889"/>
                  </a:lnTo>
                  <a:lnTo>
                    <a:pt x="247274" y="511810"/>
                  </a:lnTo>
                  <a:close/>
                </a:path>
                <a:path w="588010" h="806450">
                  <a:moveTo>
                    <a:pt x="333105" y="457200"/>
                  </a:moveTo>
                  <a:lnTo>
                    <a:pt x="222311" y="457200"/>
                  </a:lnTo>
                  <a:lnTo>
                    <a:pt x="231686" y="458469"/>
                  </a:lnTo>
                  <a:lnTo>
                    <a:pt x="273659" y="462280"/>
                  </a:lnTo>
                  <a:lnTo>
                    <a:pt x="280365" y="477519"/>
                  </a:lnTo>
                  <a:lnTo>
                    <a:pt x="289864" y="513080"/>
                  </a:lnTo>
                  <a:lnTo>
                    <a:pt x="288378" y="518160"/>
                  </a:lnTo>
                  <a:lnTo>
                    <a:pt x="285318" y="523239"/>
                  </a:lnTo>
                  <a:lnTo>
                    <a:pt x="289077" y="525780"/>
                  </a:lnTo>
                  <a:lnTo>
                    <a:pt x="310452" y="492760"/>
                  </a:lnTo>
                  <a:lnTo>
                    <a:pt x="299466" y="492760"/>
                  </a:lnTo>
                  <a:lnTo>
                    <a:pt x="297916" y="491489"/>
                  </a:lnTo>
                  <a:lnTo>
                    <a:pt x="296316" y="490219"/>
                  </a:lnTo>
                  <a:lnTo>
                    <a:pt x="295275" y="490219"/>
                  </a:lnTo>
                  <a:lnTo>
                    <a:pt x="294271" y="488950"/>
                  </a:lnTo>
                  <a:lnTo>
                    <a:pt x="293306" y="487680"/>
                  </a:lnTo>
                  <a:lnTo>
                    <a:pt x="292671" y="486410"/>
                  </a:lnTo>
                  <a:lnTo>
                    <a:pt x="291007" y="482600"/>
                  </a:lnTo>
                  <a:lnTo>
                    <a:pt x="282422" y="462280"/>
                  </a:lnTo>
                  <a:lnTo>
                    <a:pt x="329838" y="462280"/>
                  </a:lnTo>
                  <a:lnTo>
                    <a:pt x="333105" y="457200"/>
                  </a:lnTo>
                  <a:close/>
                </a:path>
                <a:path w="588010" h="806450">
                  <a:moveTo>
                    <a:pt x="309981" y="485139"/>
                  </a:moveTo>
                  <a:lnTo>
                    <a:pt x="308013" y="487680"/>
                  </a:lnTo>
                  <a:lnTo>
                    <a:pt x="306387" y="490219"/>
                  </a:lnTo>
                  <a:lnTo>
                    <a:pt x="305130" y="491489"/>
                  </a:lnTo>
                  <a:lnTo>
                    <a:pt x="303860" y="491489"/>
                  </a:lnTo>
                  <a:lnTo>
                    <a:pt x="302475" y="492760"/>
                  </a:lnTo>
                  <a:lnTo>
                    <a:pt x="310452" y="492760"/>
                  </a:lnTo>
                  <a:lnTo>
                    <a:pt x="313740" y="487680"/>
                  </a:lnTo>
                  <a:lnTo>
                    <a:pt x="309981" y="485139"/>
                  </a:lnTo>
                  <a:close/>
                </a:path>
                <a:path w="588010" h="806450">
                  <a:moveTo>
                    <a:pt x="329838" y="462280"/>
                  </a:moveTo>
                  <a:lnTo>
                    <a:pt x="282422" y="462280"/>
                  </a:lnTo>
                  <a:lnTo>
                    <a:pt x="303745" y="463550"/>
                  </a:lnTo>
                  <a:lnTo>
                    <a:pt x="309359" y="464819"/>
                  </a:lnTo>
                  <a:lnTo>
                    <a:pt x="313143" y="464819"/>
                  </a:lnTo>
                  <a:lnTo>
                    <a:pt x="315099" y="467360"/>
                  </a:lnTo>
                  <a:lnTo>
                    <a:pt x="316420" y="467360"/>
                  </a:lnTo>
                  <a:lnTo>
                    <a:pt x="317131" y="468630"/>
                  </a:lnTo>
                  <a:lnTo>
                    <a:pt x="317360" y="471169"/>
                  </a:lnTo>
                  <a:lnTo>
                    <a:pt x="316217" y="474980"/>
                  </a:lnTo>
                  <a:lnTo>
                    <a:pt x="313829" y="478789"/>
                  </a:lnTo>
                  <a:lnTo>
                    <a:pt x="317588" y="481330"/>
                  </a:lnTo>
                  <a:lnTo>
                    <a:pt x="329838" y="462280"/>
                  </a:lnTo>
                  <a:close/>
                </a:path>
                <a:path w="588010" h="806450">
                  <a:moveTo>
                    <a:pt x="226377" y="408939"/>
                  </a:moveTo>
                  <a:lnTo>
                    <a:pt x="191465" y="462280"/>
                  </a:lnTo>
                  <a:lnTo>
                    <a:pt x="195325" y="464819"/>
                  </a:lnTo>
                  <a:lnTo>
                    <a:pt x="197751" y="462280"/>
                  </a:lnTo>
                  <a:lnTo>
                    <a:pt x="201002" y="459739"/>
                  </a:lnTo>
                  <a:lnTo>
                    <a:pt x="205054" y="458469"/>
                  </a:lnTo>
                  <a:lnTo>
                    <a:pt x="208992" y="458469"/>
                  </a:lnTo>
                  <a:lnTo>
                    <a:pt x="214745" y="457200"/>
                  </a:lnTo>
                  <a:lnTo>
                    <a:pt x="333105" y="457200"/>
                  </a:lnTo>
                  <a:lnTo>
                    <a:pt x="349437" y="431800"/>
                  </a:lnTo>
                  <a:lnTo>
                    <a:pt x="321401" y="431800"/>
                  </a:lnTo>
                  <a:lnTo>
                    <a:pt x="311086" y="430530"/>
                  </a:lnTo>
                  <a:lnTo>
                    <a:pt x="268008" y="426719"/>
                  </a:lnTo>
                  <a:lnTo>
                    <a:pt x="258978" y="426719"/>
                  </a:lnTo>
                  <a:lnTo>
                    <a:pt x="239852" y="425450"/>
                  </a:lnTo>
                  <a:lnTo>
                    <a:pt x="235457" y="425450"/>
                  </a:lnTo>
                  <a:lnTo>
                    <a:pt x="232956" y="424180"/>
                  </a:lnTo>
                  <a:lnTo>
                    <a:pt x="229806" y="424180"/>
                  </a:lnTo>
                  <a:lnTo>
                    <a:pt x="228752" y="422910"/>
                  </a:lnTo>
                  <a:lnTo>
                    <a:pt x="227647" y="422910"/>
                  </a:lnTo>
                  <a:lnTo>
                    <a:pt x="227025" y="421639"/>
                  </a:lnTo>
                  <a:lnTo>
                    <a:pt x="226898" y="420369"/>
                  </a:lnTo>
                  <a:lnTo>
                    <a:pt x="228523" y="414019"/>
                  </a:lnTo>
                  <a:lnTo>
                    <a:pt x="230238" y="411480"/>
                  </a:lnTo>
                  <a:lnTo>
                    <a:pt x="226377" y="408939"/>
                  </a:lnTo>
                  <a:close/>
                </a:path>
                <a:path w="588010" h="806450">
                  <a:moveTo>
                    <a:pt x="348945" y="425450"/>
                  </a:moveTo>
                  <a:lnTo>
                    <a:pt x="346697" y="427989"/>
                  </a:lnTo>
                  <a:lnTo>
                    <a:pt x="344157" y="430530"/>
                  </a:lnTo>
                  <a:lnTo>
                    <a:pt x="341350" y="430530"/>
                  </a:lnTo>
                  <a:lnTo>
                    <a:pt x="336536" y="431800"/>
                  </a:lnTo>
                  <a:lnTo>
                    <a:pt x="349437" y="431800"/>
                  </a:lnTo>
                  <a:lnTo>
                    <a:pt x="352704" y="426719"/>
                  </a:lnTo>
                  <a:lnTo>
                    <a:pt x="348945" y="425450"/>
                  </a:lnTo>
                  <a:close/>
                </a:path>
                <a:path w="588010" h="806450">
                  <a:moveTo>
                    <a:pt x="256004" y="400050"/>
                  </a:moveTo>
                  <a:lnTo>
                    <a:pt x="245211" y="400050"/>
                  </a:lnTo>
                  <a:lnTo>
                    <a:pt x="248272" y="402589"/>
                  </a:lnTo>
                  <a:lnTo>
                    <a:pt x="251840" y="408939"/>
                  </a:lnTo>
                  <a:lnTo>
                    <a:pt x="255892" y="419100"/>
                  </a:lnTo>
                  <a:lnTo>
                    <a:pt x="258978" y="426719"/>
                  </a:lnTo>
                  <a:lnTo>
                    <a:pt x="268008" y="426719"/>
                  </a:lnTo>
                  <a:lnTo>
                    <a:pt x="258953" y="406400"/>
                  </a:lnTo>
                  <a:lnTo>
                    <a:pt x="256004" y="400050"/>
                  </a:lnTo>
                  <a:close/>
                </a:path>
                <a:path w="588010" h="806450">
                  <a:moveTo>
                    <a:pt x="252526" y="368300"/>
                  </a:moveTo>
                  <a:lnTo>
                    <a:pt x="230212" y="402589"/>
                  </a:lnTo>
                  <a:lnTo>
                    <a:pt x="234073" y="405130"/>
                  </a:lnTo>
                  <a:lnTo>
                    <a:pt x="236448" y="402589"/>
                  </a:lnTo>
                  <a:lnTo>
                    <a:pt x="238531" y="400050"/>
                  </a:lnTo>
                  <a:lnTo>
                    <a:pt x="256004" y="400050"/>
                  </a:lnTo>
                  <a:lnTo>
                    <a:pt x="254825" y="397510"/>
                  </a:lnTo>
                  <a:lnTo>
                    <a:pt x="252704" y="389889"/>
                  </a:lnTo>
                  <a:lnTo>
                    <a:pt x="252526" y="379730"/>
                  </a:lnTo>
                  <a:lnTo>
                    <a:pt x="253784" y="374650"/>
                  </a:lnTo>
                  <a:lnTo>
                    <a:pt x="256387" y="370839"/>
                  </a:lnTo>
                  <a:lnTo>
                    <a:pt x="252526" y="368300"/>
                  </a:lnTo>
                  <a:close/>
                </a:path>
                <a:path w="588010" h="806450">
                  <a:moveTo>
                    <a:pt x="335534" y="288289"/>
                  </a:moveTo>
                  <a:lnTo>
                    <a:pt x="320281" y="288289"/>
                  </a:lnTo>
                  <a:lnTo>
                    <a:pt x="313056" y="290830"/>
                  </a:lnTo>
                  <a:lnTo>
                    <a:pt x="278713" y="323850"/>
                  </a:lnTo>
                  <a:lnTo>
                    <a:pt x="275751" y="345439"/>
                  </a:lnTo>
                  <a:lnTo>
                    <a:pt x="278295" y="355600"/>
                  </a:lnTo>
                  <a:lnTo>
                    <a:pt x="307035" y="392430"/>
                  </a:lnTo>
                  <a:lnTo>
                    <a:pt x="339128" y="402589"/>
                  </a:lnTo>
                  <a:lnTo>
                    <a:pt x="350519" y="402589"/>
                  </a:lnTo>
                  <a:lnTo>
                    <a:pt x="361533" y="401319"/>
                  </a:lnTo>
                  <a:lnTo>
                    <a:pt x="371430" y="396239"/>
                  </a:lnTo>
                  <a:lnTo>
                    <a:pt x="380212" y="388619"/>
                  </a:lnTo>
                  <a:lnTo>
                    <a:pt x="385691" y="382269"/>
                  </a:lnTo>
                  <a:lnTo>
                    <a:pt x="366890" y="382269"/>
                  </a:lnTo>
                  <a:lnTo>
                    <a:pt x="362076" y="381000"/>
                  </a:lnTo>
                  <a:lnTo>
                    <a:pt x="349542" y="374650"/>
                  </a:lnTo>
                  <a:lnTo>
                    <a:pt x="342265" y="370839"/>
                  </a:lnTo>
                  <a:lnTo>
                    <a:pt x="334822" y="367030"/>
                  </a:lnTo>
                  <a:lnTo>
                    <a:pt x="324902" y="359410"/>
                  </a:lnTo>
                  <a:lnTo>
                    <a:pt x="316233" y="354330"/>
                  </a:lnTo>
                  <a:lnTo>
                    <a:pt x="308815" y="349250"/>
                  </a:lnTo>
                  <a:lnTo>
                    <a:pt x="288975" y="323850"/>
                  </a:lnTo>
                  <a:lnTo>
                    <a:pt x="289610" y="320039"/>
                  </a:lnTo>
                  <a:lnTo>
                    <a:pt x="291896" y="317500"/>
                  </a:lnTo>
                  <a:lnTo>
                    <a:pt x="293789" y="313689"/>
                  </a:lnTo>
                  <a:lnTo>
                    <a:pt x="296049" y="312419"/>
                  </a:lnTo>
                  <a:lnTo>
                    <a:pt x="302361" y="309880"/>
                  </a:lnTo>
                  <a:lnTo>
                    <a:pt x="377877" y="309880"/>
                  </a:lnTo>
                  <a:lnTo>
                    <a:pt x="375263" y="307339"/>
                  </a:lnTo>
                  <a:lnTo>
                    <a:pt x="365721" y="299719"/>
                  </a:lnTo>
                  <a:lnTo>
                    <a:pt x="358433" y="295910"/>
                  </a:lnTo>
                  <a:lnTo>
                    <a:pt x="350970" y="292100"/>
                  </a:lnTo>
                  <a:lnTo>
                    <a:pt x="343336" y="289560"/>
                  </a:lnTo>
                  <a:lnTo>
                    <a:pt x="335534" y="288289"/>
                  </a:lnTo>
                  <a:close/>
                </a:path>
                <a:path w="588010" h="806450">
                  <a:moveTo>
                    <a:pt x="377877" y="309880"/>
                  </a:moveTo>
                  <a:lnTo>
                    <a:pt x="306831" y="309880"/>
                  </a:lnTo>
                  <a:lnTo>
                    <a:pt x="312102" y="311150"/>
                  </a:lnTo>
                  <a:lnTo>
                    <a:pt x="316677" y="313689"/>
                  </a:lnTo>
                  <a:lnTo>
                    <a:pt x="351504" y="334010"/>
                  </a:lnTo>
                  <a:lnTo>
                    <a:pt x="382308" y="360680"/>
                  </a:lnTo>
                  <a:lnTo>
                    <a:pt x="382917" y="365760"/>
                  </a:lnTo>
                  <a:lnTo>
                    <a:pt x="383311" y="368300"/>
                  </a:lnTo>
                  <a:lnTo>
                    <a:pt x="382498" y="372110"/>
                  </a:lnTo>
                  <a:lnTo>
                    <a:pt x="380479" y="374650"/>
                  </a:lnTo>
                  <a:lnTo>
                    <a:pt x="378409" y="378460"/>
                  </a:lnTo>
                  <a:lnTo>
                    <a:pt x="375284" y="379730"/>
                  </a:lnTo>
                  <a:lnTo>
                    <a:pt x="366890" y="382269"/>
                  </a:lnTo>
                  <a:lnTo>
                    <a:pt x="385691" y="382269"/>
                  </a:lnTo>
                  <a:lnTo>
                    <a:pt x="387883" y="379730"/>
                  </a:lnTo>
                  <a:lnTo>
                    <a:pt x="393681" y="368300"/>
                  </a:lnTo>
                  <a:lnTo>
                    <a:pt x="396581" y="356869"/>
                  </a:lnTo>
                  <a:lnTo>
                    <a:pt x="396582" y="344169"/>
                  </a:lnTo>
                  <a:lnTo>
                    <a:pt x="393687" y="332739"/>
                  </a:lnTo>
                  <a:lnTo>
                    <a:pt x="389246" y="323850"/>
                  </a:lnTo>
                  <a:lnTo>
                    <a:pt x="383105" y="314960"/>
                  </a:lnTo>
                  <a:lnTo>
                    <a:pt x="377877" y="309880"/>
                  </a:lnTo>
                  <a:close/>
                </a:path>
                <a:path w="588010" h="806450">
                  <a:moveTo>
                    <a:pt x="362496" y="246380"/>
                  </a:moveTo>
                  <a:lnTo>
                    <a:pt x="345643" y="246380"/>
                  </a:lnTo>
                  <a:lnTo>
                    <a:pt x="348741" y="247650"/>
                  </a:lnTo>
                  <a:lnTo>
                    <a:pt x="352869" y="250189"/>
                  </a:lnTo>
                  <a:lnTo>
                    <a:pt x="392013" y="280669"/>
                  </a:lnTo>
                  <a:lnTo>
                    <a:pt x="413937" y="320039"/>
                  </a:lnTo>
                  <a:lnTo>
                    <a:pt x="411822" y="327660"/>
                  </a:lnTo>
                  <a:lnTo>
                    <a:pt x="441363" y="346710"/>
                  </a:lnTo>
                  <a:lnTo>
                    <a:pt x="443865" y="342900"/>
                  </a:lnTo>
                  <a:lnTo>
                    <a:pt x="434651" y="331469"/>
                  </a:lnTo>
                  <a:lnTo>
                    <a:pt x="430749" y="320039"/>
                  </a:lnTo>
                  <a:lnTo>
                    <a:pt x="432156" y="307339"/>
                  </a:lnTo>
                  <a:lnTo>
                    <a:pt x="421068" y="307339"/>
                  </a:lnTo>
                  <a:lnTo>
                    <a:pt x="412321" y="290830"/>
                  </a:lnTo>
                  <a:lnTo>
                    <a:pt x="399645" y="275589"/>
                  </a:lnTo>
                  <a:lnTo>
                    <a:pt x="383036" y="260350"/>
                  </a:lnTo>
                  <a:lnTo>
                    <a:pt x="362496" y="246380"/>
                  </a:lnTo>
                  <a:close/>
                </a:path>
                <a:path w="588010" h="806450">
                  <a:moveTo>
                    <a:pt x="426395" y="209550"/>
                  </a:moveTo>
                  <a:lnTo>
                    <a:pt x="363804" y="209550"/>
                  </a:lnTo>
                  <a:lnTo>
                    <a:pt x="435940" y="256539"/>
                  </a:lnTo>
                  <a:lnTo>
                    <a:pt x="444233" y="261619"/>
                  </a:lnTo>
                  <a:lnTo>
                    <a:pt x="446189" y="267969"/>
                  </a:lnTo>
                  <a:lnTo>
                    <a:pt x="421068" y="307339"/>
                  </a:lnTo>
                  <a:lnTo>
                    <a:pt x="432156" y="307339"/>
                  </a:lnTo>
                  <a:lnTo>
                    <a:pt x="438873" y="293369"/>
                  </a:lnTo>
                  <a:lnTo>
                    <a:pt x="457136" y="265430"/>
                  </a:lnTo>
                  <a:lnTo>
                    <a:pt x="467334" y="252730"/>
                  </a:lnTo>
                  <a:lnTo>
                    <a:pt x="478515" y="246380"/>
                  </a:lnTo>
                  <a:lnTo>
                    <a:pt x="490674" y="245110"/>
                  </a:lnTo>
                  <a:lnTo>
                    <a:pt x="504378" y="245110"/>
                  </a:lnTo>
                  <a:lnTo>
                    <a:pt x="487791" y="233680"/>
                  </a:lnTo>
                  <a:lnTo>
                    <a:pt x="465861" y="233680"/>
                  </a:lnTo>
                  <a:lnTo>
                    <a:pt x="461644" y="232410"/>
                  </a:lnTo>
                  <a:lnTo>
                    <a:pt x="456006" y="228600"/>
                  </a:lnTo>
                  <a:lnTo>
                    <a:pt x="426395" y="209550"/>
                  </a:lnTo>
                  <a:close/>
                </a:path>
                <a:path w="588010" h="806450">
                  <a:moveTo>
                    <a:pt x="382968" y="166369"/>
                  </a:moveTo>
                  <a:lnTo>
                    <a:pt x="328104" y="251460"/>
                  </a:lnTo>
                  <a:lnTo>
                    <a:pt x="331965" y="254000"/>
                  </a:lnTo>
                  <a:lnTo>
                    <a:pt x="334467" y="250189"/>
                  </a:lnTo>
                  <a:lnTo>
                    <a:pt x="336588" y="247650"/>
                  </a:lnTo>
                  <a:lnTo>
                    <a:pt x="340106" y="246380"/>
                  </a:lnTo>
                  <a:lnTo>
                    <a:pt x="362496" y="246380"/>
                  </a:lnTo>
                  <a:lnTo>
                    <a:pt x="347154" y="236219"/>
                  </a:lnTo>
                  <a:lnTo>
                    <a:pt x="363804" y="209550"/>
                  </a:lnTo>
                  <a:lnTo>
                    <a:pt x="426395" y="209550"/>
                  </a:lnTo>
                  <a:lnTo>
                    <a:pt x="388937" y="185419"/>
                  </a:lnTo>
                  <a:lnTo>
                    <a:pt x="386219" y="182880"/>
                  </a:lnTo>
                  <a:lnTo>
                    <a:pt x="383159" y="176530"/>
                  </a:lnTo>
                  <a:lnTo>
                    <a:pt x="383870" y="172719"/>
                  </a:lnTo>
                  <a:lnTo>
                    <a:pt x="386829" y="168910"/>
                  </a:lnTo>
                  <a:lnTo>
                    <a:pt x="382968" y="166369"/>
                  </a:lnTo>
                  <a:close/>
                </a:path>
                <a:path w="588010" h="806450">
                  <a:moveTo>
                    <a:pt x="504378" y="245110"/>
                  </a:moveTo>
                  <a:lnTo>
                    <a:pt x="490674" y="245110"/>
                  </a:lnTo>
                  <a:lnTo>
                    <a:pt x="503809" y="248919"/>
                  </a:lnTo>
                  <a:lnTo>
                    <a:pt x="506222" y="246380"/>
                  </a:lnTo>
                  <a:lnTo>
                    <a:pt x="504378" y="245110"/>
                  </a:lnTo>
                  <a:close/>
                </a:path>
                <a:path w="588010" h="806450">
                  <a:moveTo>
                    <a:pt x="476732" y="226060"/>
                  </a:moveTo>
                  <a:lnTo>
                    <a:pt x="474167" y="229869"/>
                  </a:lnTo>
                  <a:lnTo>
                    <a:pt x="471474" y="232410"/>
                  </a:lnTo>
                  <a:lnTo>
                    <a:pt x="465861" y="233680"/>
                  </a:lnTo>
                  <a:lnTo>
                    <a:pt x="487791" y="233680"/>
                  </a:lnTo>
                  <a:lnTo>
                    <a:pt x="476732" y="226060"/>
                  </a:lnTo>
                  <a:close/>
                </a:path>
                <a:path w="588010" h="806450">
                  <a:moveTo>
                    <a:pt x="474310" y="147319"/>
                  </a:moveTo>
                  <a:lnTo>
                    <a:pt x="408965" y="147319"/>
                  </a:lnTo>
                  <a:lnTo>
                    <a:pt x="413143" y="149860"/>
                  </a:lnTo>
                  <a:lnTo>
                    <a:pt x="483107" y="194310"/>
                  </a:lnTo>
                  <a:lnTo>
                    <a:pt x="486537" y="198119"/>
                  </a:lnTo>
                  <a:lnTo>
                    <a:pt x="487806" y="200660"/>
                  </a:lnTo>
                  <a:lnTo>
                    <a:pt x="488950" y="203200"/>
                  </a:lnTo>
                  <a:lnTo>
                    <a:pt x="488569" y="207010"/>
                  </a:lnTo>
                  <a:lnTo>
                    <a:pt x="486537" y="210819"/>
                  </a:lnTo>
                  <a:lnTo>
                    <a:pt x="490347" y="214630"/>
                  </a:lnTo>
                  <a:lnTo>
                    <a:pt x="520442" y="167639"/>
                  </a:lnTo>
                  <a:lnTo>
                    <a:pt x="507110" y="167639"/>
                  </a:lnTo>
                  <a:lnTo>
                    <a:pt x="503681" y="166369"/>
                  </a:lnTo>
                  <a:lnTo>
                    <a:pt x="498982" y="163830"/>
                  </a:lnTo>
                  <a:lnTo>
                    <a:pt x="474310" y="147319"/>
                  </a:lnTo>
                  <a:close/>
                </a:path>
                <a:path w="588010" h="806450">
                  <a:moveTo>
                    <a:pt x="539067" y="124460"/>
                  </a:moveTo>
                  <a:lnTo>
                    <a:pt x="497017" y="124460"/>
                  </a:lnTo>
                  <a:lnTo>
                    <a:pt x="506984" y="128269"/>
                  </a:lnTo>
                  <a:lnTo>
                    <a:pt x="513334" y="132080"/>
                  </a:lnTo>
                  <a:lnTo>
                    <a:pt x="517016" y="138430"/>
                  </a:lnTo>
                  <a:lnTo>
                    <a:pt x="519303" y="151130"/>
                  </a:lnTo>
                  <a:lnTo>
                    <a:pt x="518159" y="156210"/>
                  </a:lnTo>
                  <a:lnTo>
                    <a:pt x="513206" y="163830"/>
                  </a:lnTo>
                  <a:lnTo>
                    <a:pt x="511428" y="166369"/>
                  </a:lnTo>
                  <a:lnTo>
                    <a:pt x="509269" y="166369"/>
                  </a:lnTo>
                  <a:lnTo>
                    <a:pt x="507110" y="167639"/>
                  </a:lnTo>
                  <a:lnTo>
                    <a:pt x="520442" y="167639"/>
                  </a:lnTo>
                  <a:lnTo>
                    <a:pt x="524510" y="161289"/>
                  </a:lnTo>
                  <a:lnTo>
                    <a:pt x="530921" y="149860"/>
                  </a:lnTo>
                  <a:lnTo>
                    <a:pt x="535511" y="139700"/>
                  </a:lnTo>
                  <a:lnTo>
                    <a:pt x="538315" y="130810"/>
                  </a:lnTo>
                  <a:lnTo>
                    <a:pt x="539067" y="124460"/>
                  </a:lnTo>
                  <a:close/>
                </a:path>
                <a:path w="588010" h="806450">
                  <a:moveTo>
                    <a:pt x="424967" y="101600"/>
                  </a:moveTo>
                  <a:lnTo>
                    <a:pt x="392760" y="151130"/>
                  </a:lnTo>
                  <a:lnTo>
                    <a:pt x="396621" y="153669"/>
                  </a:lnTo>
                  <a:lnTo>
                    <a:pt x="399757" y="149860"/>
                  </a:lnTo>
                  <a:lnTo>
                    <a:pt x="402856" y="148589"/>
                  </a:lnTo>
                  <a:lnTo>
                    <a:pt x="408965" y="147319"/>
                  </a:lnTo>
                  <a:lnTo>
                    <a:pt x="474310" y="147319"/>
                  </a:lnTo>
                  <a:lnTo>
                    <a:pt x="468617" y="143510"/>
                  </a:lnTo>
                  <a:lnTo>
                    <a:pt x="471691" y="139700"/>
                  </a:lnTo>
                  <a:lnTo>
                    <a:pt x="462051" y="139700"/>
                  </a:lnTo>
                  <a:lnTo>
                    <a:pt x="432841" y="120650"/>
                  </a:lnTo>
                  <a:lnTo>
                    <a:pt x="429196" y="118110"/>
                  </a:lnTo>
                  <a:lnTo>
                    <a:pt x="427812" y="114300"/>
                  </a:lnTo>
                  <a:lnTo>
                    <a:pt x="426427" y="111760"/>
                  </a:lnTo>
                  <a:lnTo>
                    <a:pt x="426770" y="107950"/>
                  </a:lnTo>
                  <a:lnTo>
                    <a:pt x="428840" y="102869"/>
                  </a:lnTo>
                  <a:lnTo>
                    <a:pt x="424967" y="101600"/>
                  </a:lnTo>
                  <a:close/>
                </a:path>
                <a:path w="588010" h="806450">
                  <a:moveTo>
                    <a:pt x="513873" y="93980"/>
                  </a:moveTo>
                  <a:lnTo>
                    <a:pt x="506606" y="95250"/>
                  </a:lnTo>
                  <a:lnTo>
                    <a:pt x="498982" y="97789"/>
                  </a:lnTo>
                  <a:lnTo>
                    <a:pt x="491118" y="104139"/>
                  </a:lnTo>
                  <a:lnTo>
                    <a:pt x="483147" y="110489"/>
                  </a:lnTo>
                  <a:lnTo>
                    <a:pt x="475074" y="120650"/>
                  </a:lnTo>
                  <a:lnTo>
                    <a:pt x="466902" y="132080"/>
                  </a:lnTo>
                  <a:lnTo>
                    <a:pt x="462051" y="139700"/>
                  </a:lnTo>
                  <a:lnTo>
                    <a:pt x="471691" y="139700"/>
                  </a:lnTo>
                  <a:lnTo>
                    <a:pt x="477841" y="132080"/>
                  </a:lnTo>
                  <a:lnTo>
                    <a:pt x="487305" y="125730"/>
                  </a:lnTo>
                  <a:lnTo>
                    <a:pt x="497017" y="124460"/>
                  </a:lnTo>
                  <a:lnTo>
                    <a:pt x="539067" y="124460"/>
                  </a:lnTo>
                  <a:lnTo>
                    <a:pt x="539369" y="121919"/>
                  </a:lnTo>
                  <a:lnTo>
                    <a:pt x="520807" y="95250"/>
                  </a:lnTo>
                  <a:lnTo>
                    <a:pt x="513873" y="93980"/>
                  </a:lnTo>
                  <a:close/>
                </a:path>
                <a:path w="588010" h="806450">
                  <a:moveTo>
                    <a:pt x="539041" y="46989"/>
                  </a:moveTo>
                  <a:lnTo>
                    <a:pt x="473824" y="46989"/>
                  </a:lnTo>
                  <a:lnTo>
                    <a:pt x="477799" y="48260"/>
                  </a:lnTo>
                  <a:lnTo>
                    <a:pt x="482600" y="50800"/>
                  </a:lnTo>
                  <a:lnTo>
                    <a:pt x="543941" y="91439"/>
                  </a:lnTo>
                  <a:lnTo>
                    <a:pt x="549021" y="93980"/>
                  </a:lnTo>
                  <a:lnTo>
                    <a:pt x="552069" y="97789"/>
                  </a:lnTo>
                  <a:lnTo>
                    <a:pt x="553212" y="100330"/>
                  </a:lnTo>
                  <a:lnTo>
                    <a:pt x="554228" y="102869"/>
                  </a:lnTo>
                  <a:lnTo>
                    <a:pt x="553593" y="106680"/>
                  </a:lnTo>
                  <a:lnTo>
                    <a:pt x="551560" y="110489"/>
                  </a:lnTo>
                  <a:lnTo>
                    <a:pt x="555371" y="113030"/>
                  </a:lnTo>
                  <a:lnTo>
                    <a:pt x="586215" y="66039"/>
                  </a:lnTo>
                  <a:lnTo>
                    <a:pt x="571626" y="66039"/>
                  </a:lnTo>
                  <a:lnTo>
                    <a:pt x="567563" y="64769"/>
                  </a:lnTo>
                  <a:lnTo>
                    <a:pt x="562737" y="62230"/>
                  </a:lnTo>
                  <a:lnTo>
                    <a:pt x="539041" y="46989"/>
                  </a:lnTo>
                  <a:close/>
                </a:path>
                <a:path w="588010" h="806450">
                  <a:moveTo>
                    <a:pt x="583946" y="60960"/>
                  </a:moveTo>
                  <a:lnTo>
                    <a:pt x="581151" y="64769"/>
                  </a:lnTo>
                  <a:lnTo>
                    <a:pt x="578104" y="66039"/>
                  </a:lnTo>
                  <a:lnTo>
                    <a:pt x="586215" y="66039"/>
                  </a:lnTo>
                  <a:lnTo>
                    <a:pt x="587882" y="63500"/>
                  </a:lnTo>
                  <a:lnTo>
                    <a:pt x="583946" y="60960"/>
                  </a:lnTo>
                  <a:close/>
                </a:path>
                <a:path w="588010" h="806450">
                  <a:moveTo>
                    <a:pt x="490219" y="0"/>
                  </a:moveTo>
                  <a:lnTo>
                    <a:pt x="457796" y="49530"/>
                  </a:lnTo>
                  <a:lnTo>
                    <a:pt x="461657" y="52069"/>
                  </a:lnTo>
                  <a:lnTo>
                    <a:pt x="464527" y="49530"/>
                  </a:lnTo>
                  <a:lnTo>
                    <a:pt x="467525" y="46989"/>
                  </a:lnTo>
                  <a:lnTo>
                    <a:pt x="539041" y="46989"/>
                  </a:lnTo>
                  <a:lnTo>
                    <a:pt x="501522" y="22860"/>
                  </a:lnTo>
                  <a:lnTo>
                    <a:pt x="492506" y="16510"/>
                  </a:lnTo>
                  <a:lnTo>
                    <a:pt x="490093" y="10160"/>
                  </a:lnTo>
                  <a:lnTo>
                    <a:pt x="494029" y="2539"/>
                  </a:lnTo>
                  <a:lnTo>
                    <a:pt x="49021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52217" y="3629659"/>
            <a:ext cx="5720080" cy="21903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sz="1800" spc="-5" dirty="0">
                <a:latin typeface="Times New Roman"/>
                <a:cs typeface="Times New Roman"/>
              </a:rPr>
              <a:t>Извещение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начислении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доходов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(уточнении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начисления)</a:t>
            </a:r>
            <a:endParaRPr sz="18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imes New Roman"/>
                <a:cs typeface="Times New Roman"/>
              </a:rPr>
              <a:t>(ф.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0510432)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 pitchFamily="34" charset="0"/>
              <a:buChar char="•"/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Arial" pitchFamily="34" charset="0"/>
              <a:buChar char="•"/>
            </a:pPr>
            <a:r>
              <a:rPr sz="1800" spc="-5" dirty="0">
                <a:latin typeface="Times New Roman"/>
                <a:cs typeface="Times New Roman"/>
              </a:rPr>
              <a:t>Ведомость</a:t>
            </a:r>
            <a:r>
              <a:rPr sz="1800" spc="-15" dirty="0">
                <a:latin typeface="Times New Roman"/>
                <a:cs typeface="Times New Roman"/>
              </a:rPr>
              <a:t> начисления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доходов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0510837)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 pitchFamily="34" charset="0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Arial" pitchFamily="34" charset="0"/>
              <a:buChar char="•"/>
            </a:pPr>
            <a:r>
              <a:rPr sz="1800" spc="-5" dirty="0">
                <a:latin typeface="Times New Roman"/>
                <a:cs typeface="Times New Roman"/>
              </a:rPr>
              <a:t>Ведомость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группового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начисления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доходов</a:t>
            </a:r>
            <a:r>
              <a:rPr sz="1800" spc="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(ф.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0510431)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 pitchFamily="34" charset="0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Arial" pitchFamily="34" charset="0"/>
              <a:buChar char="•"/>
            </a:pPr>
            <a:r>
              <a:rPr sz="1800" spc="-5" dirty="0">
                <a:latin typeface="Times New Roman"/>
                <a:cs typeface="Times New Roman"/>
              </a:rPr>
              <a:t>Ведомость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выпадающих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30" dirty="0">
                <a:latin typeface="Times New Roman"/>
                <a:cs typeface="Times New Roman"/>
              </a:rPr>
              <a:t>доходов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(ф.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0510838)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27477" y="648741"/>
            <a:ext cx="5799455" cy="26468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0130">
              <a:lnSpc>
                <a:spcPct val="1056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sz="1600" spc="-10" dirty="0">
                <a:latin typeface="Times New Roman"/>
                <a:cs typeface="Times New Roman"/>
              </a:rPr>
              <a:t>Решение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признании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(восстановлении)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сомнительной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задолженности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по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25">
                <a:latin typeface="Times New Roman"/>
                <a:cs typeface="Times New Roman"/>
              </a:rPr>
              <a:t>доходам</a:t>
            </a:r>
            <a:r>
              <a:rPr sz="1600" spc="-10">
                <a:latin typeface="Times New Roman"/>
                <a:cs typeface="Times New Roman"/>
              </a:rPr>
              <a:t> </a:t>
            </a:r>
            <a:r>
              <a:rPr lang="ru-RU" sz="1600" spc="-10" dirty="0" smtClean="0">
                <a:latin typeface="Times New Roman"/>
                <a:cs typeface="Times New Roman"/>
              </a:rPr>
              <a:t> (ф.0510445)</a:t>
            </a: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5600"/>
              </a:lnSpc>
              <a:spcBef>
                <a:spcPts val="815"/>
              </a:spcBef>
              <a:buFont typeface="Arial" pitchFamily="34" charset="0"/>
              <a:buChar char="•"/>
              <a:tabLst>
                <a:tab pos="355600" algn="l"/>
                <a:tab pos="356235" algn="l"/>
              </a:tabLst>
            </a:pPr>
            <a:r>
              <a:rPr sz="1600" spc="-15" dirty="0">
                <a:latin typeface="Times New Roman"/>
                <a:cs typeface="Times New Roman"/>
              </a:rPr>
              <a:t>Акт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признании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безнадежной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к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взысканию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задолженности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 </a:t>
            </a:r>
            <a:r>
              <a:rPr sz="1600" spc="-385" dirty="0">
                <a:latin typeface="Times New Roman"/>
                <a:cs typeface="Times New Roman"/>
              </a:rPr>
              <a:t> </a:t>
            </a:r>
            <a:r>
              <a:rPr sz="1600" spc="-25">
                <a:latin typeface="Times New Roman"/>
                <a:cs typeface="Times New Roman"/>
              </a:rPr>
              <a:t>доходам</a:t>
            </a:r>
            <a:r>
              <a:rPr sz="1600" spc="-20">
                <a:latin typeface="Times New Roman"/>
                <a:cs typeface="Times New Roman"/>
              </a:rPr>
              <a:t> </a:t>
            </a:r>
            <a:r>
              <a:rPr lang="ru-RU" sz="1600" spc="-10" dirty="0" smtClean="0">
                <a:latin typeface="Times New Roman"/>
                <a:cs typeface="Times New Roman"/>
              </a:rPr>
              <a:t>(ф.0510436)</a:t>
            </a:r>
            <a:endParaRPr sz="16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spcBef>
                <a:spcPts val="925"/>
              </a:spcBef>
              <a:buFont typeface="Arial" pitchFamily="34" charset="0"/>
              <a:buChar char="•"/>
              <a:tabLst>
                <a:tab pos="355600" algn="l"/>
                <a:tab pos="356235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Решение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списании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задолженности,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невостребованной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spc="-10" dirty="0">
                <a:latin typeface="Times New Roman"/>
                <a:cs typeface="Times New Roman"/>
              </a:rPr>
              <a:t>кредиторами</a:t>
            </a:r>
            <a:r>
              <a:rPr sz="1600" spc="-10">
                <a:latin typeface="Times New Roman"/>
                <a:cs typeface="Times New Roman"/>
              </a:rPr>
              <a:t>,</a:t>
            </a:r>
            <a:r>
              <a:rPr sz="1600" spc="20">
                <a:latin typeface="Times New Roman"/>
                <a:cs typeface="Times New Roman"/>
              </a:rPr>
              <a:t> </a:t>
            </a:r>
            <a:r>
              <a:rPr sz="1600" spc="-5" smtClean="0">
                <a:latin typeface="Times New Roman"/>
                <a:cs typeface="Times New Roman"/>
              </a:rPr>
              <a:t>с</a:t>
            </a:r>
            <a:r>
              <a:rPr lang="ru-RU" sz="1600" spc="-5" dirty="0" smtClean="0">
                <a:latin typeface="Times New Roman"/>
                <a:cs typeface="Times New Roman"/>
              </a:rPr>
              <a:t>о </a:t>
            </a:r>
            <a:r>
              <a:rPr sz="1600" spc="-20" smtClean="0">
                <a:latin typeface="Times New Roman"/>
                <a:cs typeface="Times New Roman"/>
              </a:rPr>
              <a:t>счет</a:t>
            </a:r>
            <a:r>
              <a:rPr lang="ru-RU" sz="1600" spc="-20" dirty="0" smtClean="0">
                <a:latin typeface="Times New Roman"/>
                <a:cs typeface="Times New Roman"/>
              </a:rPr>
              <a:t>а _______ </a:t>
            </a:r>
            <a:r>
              <a:rPr lang="ru-RU" sz="1600" spc="-10" dirty="0" smtClean="0">
                <a:latin typeface="Times New Roman"/>
                <a:cs typeface="Times New Roman"/>
              </a:rPr>
              <a:t>(ф.0510437)</a:t>
            </a:r>
            <a:endParaRPr sz="1600">
              <a:latin typeface="Times New Roman"/>
              <a:cs typeface="Times New Roman"/>
            </a:endParaRPr>
          </a:p>
          <a:p>
            <a:pPr marL="405765" indent="-393700">
              <a:lnSpc>
                <a:spcPct val="100000"/>
              </a:lnSpc>
              <a:spcBef>
                <a:spcPts val="925"/>
              </a:spcBef>
              <a:buFont typeface="Arial" pitchFamily="34" charset="0"/>
              <a:buChar char="•"/>
              <a:tabLst>
                <a:tab pos="405765" algn="l"/>
                <a:tab pos="406400" algn="l"/>
              </a:tabLst>
            </a:pPr>
            <a:r>
              <a:rPr sz="1600" spc="-10" dirty="0">
                <a:latin typeface="Times New Roman"/>
                <a:cs typeface="Times New Roman"/>
              </a:rPr>
              <a:t>Решении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восстановлении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spc="-15">
                <a:latin typeface="Times New Roman"/>
                <a:cs typeface="Times New Roman"/>
              </a:rPr>
              <a:t>кредиторской</a:t>
            </a:r>
            <a:r>
              <a:rPr sz="1600" spc="20">
                <a:latin typeface="Times New Roman"/>
                <a:cs typeface="Times New Roman"/>
              </a:rPr>
              <a:t> </a:t>
            </a:r>
            <a:r>
              <a:rPr sz="1600" spc="-5" smtClean="0">
                <a:latin typeface="Times New Roman"/>
                <a:cs typeface="Times New Roman"/>
              </a:rPr>
              <a:t>задолженности</a:t>
            </a:r>
            <a:r>
              <a:rPr lang="ru-RU" sz="1600" spc="-10" dirty="0" smtClean="0">
                <a:latin typeface="Times New Roman"/>
                <a:cs typeface="Times New Roman"/>
              </a:rPr>
              <a:t> (ф.0510446)</a:t>
            </a:r>
            <a:endParaRPr sz="1600">
              <a:latin typeface="Times New Roman"/>
              <a:cs typeface="Times New Roman"/>
            </a:endParaRPr>
          </a:p>
          <a:p>
            <a:pPr marL="62865">
              <a:lnSpc>
                <a:spcPct val="100000"/>
              </a:lnSpc>
              <a:spcBef>
                <a:spcPts val="105"/>
              </a:spcBef>
            </a:pP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5000" y="76200"/>
            <a:ext cx="6096000" cy="533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000" spc="-10" dirty="0" smtClean="0">
                <a:latin typeface="Times New Roman" pitchFamily="18" charset="0"/>
                <a:cs typeface="Times New Roman" pitchFamily="18" charset="0"/>
              </a:rPr>
              <a:t>Электронные </a:t>
            </a:r>
            <a:r>
              <a:rPr lang="ru-RU" sz="2000" spc="-5" dirty="0" smtClean="0">
                <a:latin typeface="Times New Roman" pitchFamily="18" charset="0"/>
                <a:cs typeface="Times New Roman" pitchFamily="18" charset="0"/>
              </a:rPr>
              <a:t>первичные учетные </a:t>
            </a:r>
            <a:r>
              <a:rPr lang="ru-RU" sz="2000" spc="-68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pc="-15" dirty="0" smtClean="0">
                <a:latin typeface="Times New Roman" pitchFamily="18" charset="0"/>
                <a:cs typeface="Times New Roman" pitchFamily="18" charset="0"/>
              </a:rPr>
              <a:t>документы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46303" y="2371725"/>
            <a:ext cx="7814945" cy="262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Microsoft Sans Serif"/>
              <a:buChar char="•"/>
              <a:tabLst>
                <a:tab pos="299085" algn="l"/>
                <a:tab pos="299720" algn="l"/>
                <a:tab pos="6168390" algn="l"/>
              </a:tabLst>
            </a:pPr>
            <a:r>
              <a:rPr sz="2400" spc="-15" dirty="0">
                <a:latin typeface="Times New Roman"/>
                <a:cs typeface="Times New Roman"/>
              </a:rPr>
              <a:t>Журнал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операций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по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>
                <a:latin typeface="Times New Roman"/>
                <a:cs typeface="Times New Roman"/>
              </a:rPr>
              <a:t>забалансовому </a:t>
            </a:r>
            <a:r>
              <a:rPr sz="2400" spc="-10" smtClean="0">
                <a:latin typeface="Times New Roman"/>
                <a:cs typeface="Times New Roman"/>
              </a:rPr>
              <a:t>счету</a:t>
            </a:r>
            <a:r>
              <a:rPr lang="ru-RU" sz="2400" spc="-10" dirty="0" smtClean="0">
                <a:latin typeface="Times New Roman"/>
                <a:cs typeface="Times New Roman"/>
              </a:rPr>
              <a:t>__</a:t>
            </a:r>
            <a:r>
              <a:rPr sz="2400" b="1" spc="-15" smtClean="0">
                <a:latin typeface="Times New Roman"/>
                <a:cs typeface="Times New Roman"/>
              </a:rPr>
              <a:t>(ф</a:t>
            </a:r>
            <a:r>
              <a:rPr sz="2400" b="1" spc="-15" dirty="0">
                <a:latin typeface="Times New Roman"/>
                <a:cs typeface="Times New Roman"/>
              </a:rPr>
              <a:t>.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0509213)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400" spc="-5" dirty="0">
                <a:latin typeface="Times New Roman"/>
                <a:cs typeface="Times New Roman"/>
              </a:rPr>
              <a:t>Ведомость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доходов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физических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лиц,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облагаемых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45" dirty="0">
                <a:latin typeface="Times New Roman"/>
                <a:cs typeface="Times New Roman"/>
              </a:rPr>
              <a:t>НДФЛ,</a:t>
            </a:r>
            <a:endParaRPr sz="24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2400" spc="-10" dirty="0">
                <a:latin typeface="Times New Roman"/>
                <a:cs typeface="Times New Roman"/>
              </a:rPr>
              <a:t>страховыми</a:t>
            </a:r>
            <a:r>
              <a:rPr sz="2400" spc="5" dirty="0">
                <a:latin typeface="Times New Roman"/>
                <a:cs typeface="Times New Roman"/>
              </a:rPr>
              <a:t> взносами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(ф.0509095)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400" spc="-30" dirty="0">
                <a:latin typeface="Times New Roman"/>
                <a:cs typeface="Times New Roman"/>
              </a:rPr>
              <a:t>Карточка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учета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имущества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15" dirty="0">
                <a:latin typeface="Times New Roman"/>
                <a:cs typeface="Times New Roman"/>
              </a:rPr>
              <a:t>личном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пользовании</a:t>
            </a:r>
            <a:endParaRPr sz="24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400" b="1" spc="-15" dirty="0">
                <a:latin typeface="Times New Roman"/>
                <a:cs typeface="Times New Roman"/>
              </a:rPr>
              <a:t>(ф. </a:t>
            </a:r>
            <a:r>
              <a:rPr sz="2400" b="1" dirty="0">
                <a:latin typeface="Times New Roman"/>
                <a:cs typeface="Times New Roman"/>
              </a:rPr>
              <a:t>0509097)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95400" y="381000"/>
            <a:ext cx="66294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spc="-10" dirty="0" smtClean="0">
                <a:latin typeface="Times New Roman" pitchFamily="18" charset="0"/>
                <a:cs typeface="Times New Roman" pitchFamily="18" charset="0"/>
              </a:rPr>
              <a:t>Электронные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регистры </a:t>
            </a:r>
            <a:r>
              <a:rPr lang="ru-RU" sz="2400" spc="-69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5" dirty="0" smtClean="0">
                <a:latin typeface="Times New Roman" pitchFamily="18" charset="0"/>
                <a:cs typeface="Times New Roman" pitchFamily="18" charset="0"/>
              </a:rPr>
              <a:t>бухгалтерского</a:t>
            </a:r>
            <a:r>
              <a:rPr lang="ru-RU" sz="2400" spc="-4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5" dirty="0" smtClean="0">
                <a:latin typeface="Times New Roman" pitchFamily="18" charset="0"/>
                <a:cs typeface="Times New Roman" pitchFamily="18" charset="0"/>
              </a:rPr>
              <a:t>учета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051" y="6147989"/>
            <a:ext cx="7976027" cy="1290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051" y="931921"/>
            <a:ext cx="7976027" cy="1290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5536" y="1953895"/>
            <a:ext cx="1600568" cy="18528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5917" y="4500433"/>
            <a:ext cx="1577432" cy="165731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130679" y="1564970"/>
            <a:ext cx="6795134" cy="2494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sz="1800" spc="-15" dirty="0">
                <a:latin typeface="Times New Roman"/>
                <a:cs typeface="Times New Roman"/>
              </a:rPr>
              <a:t>Акт </a:t>
            </a:r>
            <a:r>
              <a:rPr sz="1800" dirty="0">
                <a:latin typeface="Times New Roman"/>
                <a:cs typeface="Times New Roman"/>
              </a:rPr>
              <a:t>о </a:t>
            </a:r>
            <a:r>
              <a:rPr sz="1800" spc="-10" dirty="0">
                <a:latin typeface="Times New Roman"/>
                <a:cs typeface="Times New Roman"/>
              </a:rPr>
              <a:t>приеме-передаче </a:t>
            </a:r>
            <a:r>
              <a:rPr sz="1800" spc="-15" dirty="0">
                <a:latin typeface="Times New Roman"/>
                <a:cs typeface="Times New Roman"/>
              </a:rPr>
              <a:t>объектов </a:t>
            </a:r>
            <a:r>
              <a:rPr sz="1800" dirty="0">
                <a:latin typeface="Times New Roman"/>
                <a:cs typeface="Times New Roman"/>
              </a:rPr>
              <a:t>нефинансовых </a:t>
            </a:r>
            <a:r>
              <a:rPr sz="1800" spc="-5" dirty="0">
                <a:latin typeface="Times New Roman"/>
                <a:cs typeface="Times New Roman"/>
              </a:rPr>
              <a:t>активов </a:t>
            </a:r>
            <a:r>
              <a:rPr sz="1800" b="1" spc="-5" dirty="0">
                <a:latin typeface="Times New Roman"/>
                <a:cs typeface="Times New Roman"/>
              </a:rPr>
              <a:t>(ф. </a:t>
            </a:r>
            <a:r>
              <a:rPr sz="1800" b="1" dirty="0">
                <a:latin typeface="Times New Roman"/>
                <a:cs typeface="Times New Roman"/>
              </a:rPr>
              <a:t>0510448)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Накладная </a:t>
            </a:r>
            <a:r>
              <a:rPr sz="1800" spc="-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внутреннее перемещение </a:t>
            </a:r>
            <a:r>
              <a:rPr sz="1800" spc="-10" dirty="0">
                <a:latin typeface="Times New Roman"/>
                <a:cs typeface="Times New Roman"/>
              </a:rPr>
              <a:t>объектов </a:t>
            </a:r>
            <a:r>
              <a:rPr sz="1800" dirty="0">
                <a:latin typeface="Times New Roman"/>
                <a:cs typeface="Times New Roman"/>
              </a:rPr>
              <a:t>нефинансовых 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активов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(ф.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0510450)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Arial" pitchFamily="34" charset="0"/>
              <a:buChar char="•"/>
            </a:pPr>
            <a:r>
              <a:rPr sz="1800" spc="-5" dirty="0">
                <a:latin typeface="Times New Roman"/>
                <a:cs typeface="Times New Roman"/>
              </a:rPr>
              <a:t>Требование-накладная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(ф.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0510451)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Arial" pitchFamily="34" charset="0"/>
              <a:buChar char="•"/>
            </a:pPr>
            <a:r>
              <a:rPr sz="1800" spc="-10" dirty="0">
                <a:latin typeface="Times New Roman"/>
                <a:cs typeface="Times New Roman"/>
              </a:rPr>
              <a:t>Акт</a:t>
            </a:r>
            <a:r>
              <a:rPr sz="1800" spc="-5" dirty="0">
                <a:latin typeface="Times New Roman"/>
                <a:cs typeface="Times New Roman"/>
              </a:rPr>
              <a:t> приемки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товаров,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работ,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услуг</a:t>
            </a:r>
            <a:r>
              <a:rPr sz="1800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(ф.</a:t>
            </a:r>
            <a:r>
              <a:rPr sz="1800" b="1" spc="-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0510452)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Arial" pitchFamily="34" charset="0"/>
              <a:buChar char="•"/>
            </a:pPr>
            <a:r>
              <a:rPr sz="1800" spc="-5" dirty="0">
                <a:latin typeface="Times New Roman"/>
                <a:cs typeface="Times New Roman"/>
              </a:rPr>
              <a:t>Извещение</a:t>
            </a:r>
            <a:r>
              <a:rPr sz="1800" dirty="0">
                <a:latin typeface="Times New Roman"/>
                <a:cs typeface="Times New Roman"/>
              </a:rPr>
              <a:t> об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исполнении</a:t>
            </a:r>
            <a:r>
              <a:rPr sz="1800" spc="5" dirty="0">
                <a:latin typeface="Times New Roman"/>
                <a:cs typeface="Times New Roman"/>
              </a:rPr>
              <a:t> трансферта,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передаваемого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условиями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Font typeface="Arial" pitchFamily="34" charset="0"/>
              <a:buChar char="•"/>
            </a:pPr>
            <a:r>
              <a:rPr sz="1800" b="1" dirty="0">
                <a:latin typeface="Times New Roman"/>
                <a:cs typeface="Times New Roman"/>
              </a:rPr>
              <a:t>(ф.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0510453)</a:t>
            </a:r>
            <a:endParaRPr sz="1800">
              <a:latin typeface="Times New Roman"/>
              <a:cs typeface="Times New Roman"/>
            </a:endParaRPr>
          </a:p>
          <a:p>
            <a:pPr marL="12700" marR="1075690">
              <a:lnSpc>
                <a:spcPct val="100000"/>
              </a:lnSpc>
              <a:buFont typeface="Arial" pitchFamily="34" charset="0"/>
              <a:buChar char="•"/>
            </a:pPr>
            <a:r>
              <a:rPr sz="1800" spc="-5" dirty="0">
                <a:latin typeface="Times New Roman"/>
                <a:cs typeface="Times New Roman"/>
              </a:rPr>
              <a:t>Заявка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закупки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товаров,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работ,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услуг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малого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объема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через </a:t>
            </a:r>
            <a:r>
              <a:rPr sz="1800" spc="-434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подотчетное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лицо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(ф.</a:t>
            </a:r>
            <a:r>
              <a:rPr sz="1800" b="1" spc="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0510521)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18486" y="4955540"/>
            <a:ext cx="6492114" cy="851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</a:pPr>
            <a:r>
              <a:rPr sz="1800" spc="-20" dirty="0">
                <a:latin typeface="Times New Roman"/>
                <a:cs typeface="Times New Roman"/>
              </a:rPr>
              <a:t>Карточка </a:t>
            </a:r>
            <a:r>
              <a:rPr sz="1800" spc="-5" dirty="0">
                <a:latin typeface="Times New Roman"/>
                <a:cs typeface="Times New Roman"/>
              </a:rPr>
              <a:t>капитальных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вложений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(ф.</a:t>
            </a:r>
            <a:r>
              <a:rPr sz="1800" b="1" dirty="0">
                <a:latin typeface="Times New Roman"/>
                <a:cs typeface="Times New Roman"/>
              </a:rPr>
              <a:t> </a:t>
            </a:r>
            <a:r>
              <a:rPr sz="1800" b="1" spc="-15" dirty="0">
                <a:latin typeface="Times New Roman"/>
                <a:cs typeface="Times New Roman"/>
              </a:rPr>
              <a:t>0509211)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 pitchFamily="34" charset="0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buFont typeface="Arial" pitchFamily="34" charset="0"/>
              <a:buChar char="•"/>
            </a:pPr>
            <a:r>
              <a:rPr sz="1800" spc="-20" dirty="0">
                <a:latin typeface="Times New Roman"/>
                <a:cs typeface="Times New Roman"/>
              </a:rPr>
              <a:t>Карточка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учета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права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>
                <a:latin typeface="Times New Roman"/>
                <a:cs typeface="Times New Roman"/>
              </a:rPr>
              <a:t>пользования</a:t>
            </a:r>
            <a:r>
              <a:rPr sz="1800">
                <a:latin typeface="Times New Roman"/>
                <a:cs typeface="Times New Roman"/>
              </a:rPr>
              <a:t> </a:t>
            </a:r>
            <a:r>
              <a:rPr sz="1800" spc="-5" smtClean="0">
                <a:latin typeface="Times New Roman"/>
                <a:cs typeface="Times New Roman"/>
              </a:rPr>
              <a:t>нефинансовым</a:t>
            </a:r>
            <a:r>
              <a:rPr lang="ru-RU" spc="-5" dirty="0" smtClean="0">
                <a:latin typeface="Times New Roman"/>
                <a:cs typeface="Times New Roman"/>
              </a:rPr>
              <a:t> </a:t>
            </a:r>
            <a:r>
              <a:rPr sz="1800" b="1" spc="-5" smtClean="0">
                <a:latin typeface="Times New Roman"/>
                <a:cs typeface="Times New Roman"/>
              </a:rPr>
              <a:t>(ф</a:t>
            </a:r>
            <a:r>
              <a:rPr sz="1800" b="1" spc="-5" dirty="0">
                <a:latin typeface="Times New Roman"/>
                <a:cs typeface="Times New Roman"/>
              </a:rPr>
              <a:t>.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0509214)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0" y="152400"/>
            <a:ext cx="66294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Приказ от 28.06.2022</a:t>
            </a:r>
            <a:r>
              <a:rPr lang="ru-RU" sz="2400" b="1" spc="-45" dirty="0" smtClean="0">
                <a:solidFill>
                  <a:srgbClr val="242422"/>
                </a:solidFill>
                <a:latin typeface="Times New Roman"/>
                <a:cs typeface="Times New Roman"/>
              </a:rPr>
              <a:t> </a:t>
            </a:r>
            <a:r>
              <a:rPr lang="ru-RU" sz="2400" b="1" dirty="0" smtClean="0">
                <a:solidFill>
                  <a:srgbClr val="242422"/>
                </a:solidFill>
                <a:latin typeface="Times New Roman"/>
                <a:cs typeface="Times New Roman"/>
              </a:rPr>
              <a:t>№</a:t>
            </a:r>
            <a:r>
              <a:rPr lang="ru-RU" sz="2400" b="1" spc="-40" dirty="0" smtClean="0">
                <a:solidFill>
                  <a:srgbClr val="242422"/>
                </a:solidFill>
                <a:latin typeface="Times New Roman"/>
                <a:cs typeface="Times New Roman"/>
              </a:rPr>
              <a:t> </a:t>
            </a:r>
            <a:r>
              <a:rPr lang="ru-RU" sz="24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100н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5604" y="3651503"/>
            <a:ext cx="6146292" cy="103174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52400" y="1295400"/>
            <a:ext cx="8558530" cy="53014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13080" algn="just">
              <a:lnSpc>
                <a:spcPct val="125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применяется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для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15" dirty="0">
                <a:latin typeface="Times New Roman"/>
                <a:cs typeface="Times New Roman"/>
              </a:rPr>
              <a:t>оформления</a:t>
            </a:r>
            <a:r>
              <a:rPr sz="2000" b="1" i="1" spc="-10" dirty="0">
                <a:latin typeface="Times New Roman"/>
                <a:cs typeface="Times New Roman"/>
              </a:rPr>
              <a:t> перемещения</a:t>
            </a:r>
            <a:r>
              <a:rPr sz="2000" b="1" i="1" spc="-5" dirty="0">
                <a:latin typeface="Times New Roman"/>
                <a:cs typeface="Times New Roman"/>
              </a:rPr>
              <a:t> внутри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учреждения </a:t>
            </a:r>
            <a:r>
              <a:rPr sz="2000" b="1" i="1" spc="-5" dirty="0">
                <a:latin typeface="Times New Roman"/>
                <a:cs typeface="Times New Roman"/>
              </a:rPr>
              <a:t> </a:t>
            </a:r>
            <a:r>
              <a:rPr sz="2000" b="1" i="1" spc="-20" dirty="0">
                <a:latin typeface="Times New Roman"/>
                <a:cs typeface="Times New Roman"/>
              </a:rPr>
              <a:t>объектов </a:t>
            </a:r>
            <a:r>
              <a:rPr sz="2000" b="1" i="1" spc="-40" dirty="0">
                <a:latin typeface="Times New Roman"/>
                <a:cs typeface="Times New Roman"/>
              </a:rPr>
              <a:t>НФА </a:t>
            </a:r>
            <a:r>
              <a:rPr sz="2000" dirty="0">
                <a:latin typeface="Times New Roman"/>
                <a:cs typeface="Times New Roman"/>
              </a:rPr>
              <a:t>между </a:t>
            </a:r>
            <a:r>
              <a:rPr sz="2000" spc="-5" dirty="0">
                <a:latin typeface="Times New Roman"/>
                <a:cs typeface="Times New Roman"/>
              </a:rPr>
              <a:t>структурными </a:t>
            </a:r>
            <a:r>
              <a:rPr sz="2000" spc="-10" dirty="0">
                <a:latin typeface="Times New Roman"/>
                <a:cs typeface="Times New Roman"/>
              </a:rPr>
              <a:t>подразделениями </a:t>
            </a:r>
            <a:r>
              <a:rPr sz="2000" spc="-5" dirty="0">
                <a:latin typeface="Times New Roman"/>
                <a:cs typeface="Times New Roman"/>
              </a:rPr>
              <a:t>или </a:t>
            </a:r>
            <a:r>
              <a:rPr sz="2000" dirty="0">
                <a:latin typeface="Times New Roman"/>
                <a:cs typeface="Times New Roman"/>
              </a:rPr>
              <a:t>между </a:t>
            </a:r>
            <a:r>
              <a:rPr sz="2000" spc="-5" dirty="0">
                <a:latin typeface="Times New Roman"/>
                <a:cs typeface="Times New Roman"/>
              </a:rPr>
              <a:t>лицами,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ответственными </a:t>
            </a:r>
            <a:r>
              <a:rPr sz="2000" dirty="0">
                <a:latin typeface="Times New Roman"/>
                <a:cs typeface="Times New Roman"/>
              </a:rPr>
              <a:t>за </a:t>
            </a:r>
            <a:r>
              <a:rPr sz="2000" spc="-10" dirty="0">
                <a:latin typeface="Times New Roman"/>
                <a:cs typeface="Times New Roman"/>
              </a:rPr>
              <a:t>использование </a:t>
            </a:r>
            <a:r>
              <a:rPr sz="2000" dirty="0">
                <a:latin typeface="Times New Roman"/>
                <a:cs typeface="Times New Roman"/>
              </a:rPr>
              <a:t>имущества </a:t>
            </a:r>
            <a:r>
              <a:rPr sz="2000" spc="-5" dirty="0">
                <a:latin typeface="Times New Roman"/>
                <a:cs typeface="Times New Roman"/>
              </a:rPr>
              <a:t>по </a:t>
            </a:r>
            <a:r>
              <a:rPr sz="2000" spc="-20" dirty="0">
                <a:latin typeface="Times New Roman"/>
                <a:cs typeface="Times New Roman"/>
              </a:rPr>
              <a:t>его </a:t>
            </a:r>
            <a:r>
              <a:rPr sz="2000" spc="-10" dirty="0">
                <a:latin typeface="Times New Roman"/>
                <a:cs typeface="Times New Roman"/>
              </a:rPr>
              <a:t>назначению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(или) за </a:t>
            </a:r>
            <a:r>
              <a:rPr sz="2000" dirty="0">
                <a:latin typeface="Times New Roman"/>
                <a:cs typeface="Times New Roman"/>
              </a:rPr>
              <a:t> сохранность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имущества,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том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числе</a:t>
            </a:r>
            <a:r>
              <a:rPr sz="2000" dirty="0">
                <a:latin typeface="Times New Roman"/>
                <a:cs typeface="Times New Roman"/>
              </a:rPr>
              <a:t> с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полной</a:t>
            </a:r>
            <a:r>
              <a:rPr sz="2000" spc="49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материальной </a:t>
            </a:r>
            <a:r>
              <a:rPr sz="2000" dirty="0">
                <a:latin typeface="Times New Roman"/>
                <a:cs typeface="Times New Roman"/>
              </a:rPr>
              <a:t> ответственностью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50">
              <a:latin typeface="Times New Roman"/>
              <a:cs typeface="Times New Roman"/>
            </a:endParaRPr>
          </a:p>
          <a:p>
            <a:pPr marL="2337435">
              <a:lnSpc>
                <a:spcPct val="100000"/>
              </a:lnSpc>
            </a:pPr>
            <a:r>
              <a:rPr sz="2400" b="1" spc="-15" dirty="0">
                <a:latin typeface="Times New Roman"/>
                <a:cs typeface="Times New Roman"/>
              </a:rPr>
              <a:t>Требование-накладная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(ф.</a:t>
            </a:r>
            <a:r>
              <a:rPr sz="2400" b="1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0510451</a:t>
            </a:r>
            <a:r>
              <a:rPr sz="1800" b="1" dirty="0"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  <a:p>
            <a:pPr marL="12700" marR="90170" indent="449580" algn="just">
              <a:lnSpc>
                <a:spcPct val="125000"/>
              </a:lnSpc>
              <a:spcBef>
                <a:spcPts val="1730"/>
              </a:spcBef>
            </a:pPr>
            <a:r>
              <a:rPr sz="2000" spc="-5" dirty="0">
                <a:latin typeface="Times New Roman"/>
                <a:cs typeface="Times New Roman"/>
              </a:rPr>
              <a:t>применяется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для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15" dirty="0">
                <a:latin typeface="Times New Roman"/>
                <a:cs typeface="Times New Roman"/>
              </a:rPr>
              <a:t>оформления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spc="-5" dirty="0">
                <a:latin typeface="Times New Roman"/>
                <a:cs typeface="Times New Roman"/>
              </a:rPr>
              <a:t>заявки</a:t>
            </a:r>
            <a:r>
              <a:rPr sz="2000" b="1" i="1" dirty="0">
                <a:latin typeface="Times New Roman"/>
                <a:cs typeface="Times New Roman"/>
              </a:rPr>
              <a:t> на</a:t>
            </a:r>
            <a:r>
              <a:rPr sz="2000" b="1" i="1" spc="5" dirty="0">
                <a:latin typeface="Times New Roman"/>
                <a:cs typeface="Times New Roman"/>
              </a:rPr>
              <a:t> </a:t>
            </a:r>
            <a:r>
              <a:rPr sz="2000" b="1" i="1" spc="-15" dirty="0">
                <a:latin typeface="Times New Roman"/>
                <a:cs typeface="Times New Roman"/>
              </a:rPr>
              <a:t>получение</a:t>
            </a:r>
            <a:r>
              <a:rPr sz="2000" b="1" i="1" spc="-10" dirty="0">
                <a:latin typeface="Times New Roman"/>
                <a:cs typeface="Times New Roman"/>
              </a:rPr>
              <a:t> материальных </a:t>
            </a:r>
            <a:r>
              <a:rPr sz="2000" b="1" i="1" spc="-5" dirty="0">
                <a:latin typeface="Times New Roman"/>
                <a:cs typeface="Times New Roman"/>
              </a:rPr>
              <a:t> </a:t>
            </a:r>
            <a:r>
              <a:rPr sz="2000" b="1" i="1" spc="-10" dirty="0">
                <a:latin typeface="Times New Roman"/>
                <a:cs typeface="Times New Roman"/>
              </a:rPr>
              <a:t>ценностей</a:t>
            </a:r>
            <a:r>
              <a:rPr sz="2000" b="1" i="1" spc="-5" dirty="0">
                <a:latin typeface="Times New Roman"/>
                <a:cs typeface="Times New Roman"/>
              </a:rPr>
              <a:t> для</a:t>
            </a:r>
            <a:r>
              <a:rPr sz="2000" b="1" i="1" dirty="0">
                <a:latin typeface="Times New Roman"/>
                <a:cs typeface="Times New Roman"/>
              </a:rPr>
              <a:t> </a:t>
            </a:r>
            <a:r>
              <a:rPr sz="2000" b="1" i="1" spc="-15" dirty="0">
                <a:latin typeface="Times New Roman"/>
                <a:cs typeface="Times New Roman"/>
              </a:rPr>
              <a:t>использования</a:t>
            </a:r>
            <a:r>
              <a:rPr sz="2000" b="1" i="1" spc="-1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Times New Roman"/>
                <a:cs typeface="Times New Roman"/>
              </a:rPr>
              <a:t>в</a:t>
            </a:r>
            <a:r>
              <a:rPr sz="2000" b="1" i="1" spc="5" dirty="0">
                <a:latin typeface="Times New Roman"/>
                <a:cs typeface="Times New Roman"/>
              </a:rPr>
              <a:t> </a:t>
            </a:r>
            <a:r>
              <a:rPr sz="2000" b="1" i="1" spc="-15" dirty="0">
                <a:latin typeface="Times New Roman"/>
                <a:cs typeface="Times New Roman"/>
              </a:rPr>
              <a:t>деятельности</a:t>
            </a:r>
            <a:r>
              <a:rPr sz="2000" b="1" i="1" spc="-10" dirty="0">
                <a:latin typeface="Times New Roman"/>
                <a:cs typeface="Times New Roman"/>
              </a:rPr>
              <a:t> учреждения</a:t>
            </a:r>
            <a:r>
              <a:rPr sz="2000" b="1" i="1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приема– 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передачи </a:t>
            </a:r>
            <a:r>
              <a:rPr sz="2000" spc="-50" dirty="0">
                <a:latin typeface="Times New Roman"/>
                <a:cs typeface="Times New Roman"/>
              </a:rPr>
              <a:t>НФА </a:t>
            </a:r>
            <a:r>
              <a:rPr sz="2000" dirty="0">
                <a:latin typeface="Times New Roman"/>
                <a:cs typeface="Times New Roman"/>
              </a:rPr>
              <a:t>внутри </a:t>
            </a:r>
            <a:r>
              <a:rPr sz="2000" spc="-5" dirty="0">
                <a:latin typeface="Times New Roman"/>
                <a:cs typeface="Times New Roman"/>
              </a:rPr>
              <a:t>организации </a:t>
            </a:r>
            <a:r>
              <a:rPr sz="2000" dirty="0">
                <a:latin typeface="Times New Roman"/>
                <a:cs typeface="Times New Roman"/>
              </a:rPr>
              <a:t>между </a:t>
            </a:r>
            <a:r>
              <a:rPr sz="2000" spc="-5" dirty="0">
                <a:latin typeface="Times New Roman"/>
                <a:cs typeface="Times New Roman"/>
              </a:rPr>
              <a:t>структурными </a:t>
            </a:r>
            <a:r>
              <a:rPr sz="2000" spc="-10" dirty="0">
                <a:latin typeface="Times New Roman"/>
                <a:cs typeface="Times New Roman"/>
              </a:rPr>
              <a:t>подразделениями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(или)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ответственными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лицами</a:t>
            </a:r>
            <a:r>
              <a:rPr sz="2000" spc="47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при</a:t>
            </a:r>
            <a:r>
              <a:rPr sz="2000" spc="46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выдаче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НФА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для</a:t>
            </a:r>
            <a:r>
              <a:rPr sz="2000" spc="475" dirty="0">
                <a:latin typeface="Times New Roman"/>
                <a:cs typeface="Times New Roman"/>
              </a:rPr>
              <a:t> </a:t>
            </a:r>
            <a:r>
              <a:rPr sz="2000" spc="-5">
                <a:latin typeface="Times New Roman"/>
                <a:cs typeface="Times New Roman"/>
              </a:rPr>
              <a:t>использования</a:t>
            </a:r>
            <a:r>
              <a:rPr sz="2000" spc="470">
                <a:latin typeface="Times New Roman"/>
                <a:cs typeface="Times New Roman"/>
              </a:rPr>
              <a:t> </a:t>
            </a:r>
            <a:r>
              <a:rPr sz="2000" smtClean="0">
                <a:latin typeface="Times New Roman"/>
                <a:cs typeface="Times New Roman"/>
              </a:rPr>
              <a:t>в</a:t>
            </a:r>
            <a:r>
              <a:rPr lang="ru-RU" sz="2000" dirty="0" smtClean="0">
                <a:latin typeface="Times New Roman"/>
                <a:cs typeface="Times New Roman"/>
              </a:rPr>
              <a:t> деятельности учреждения, а также для передачи в эксплуатацию объектов основных средств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4000" y="304800"/>
            <a:ext cx="6781800" cy="838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Накладная на внутреннее перемещение объектов нефинансовых активов (ф. 0510450)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52600" y="3581400"/>
            <a:ext cx="6629400" cy="685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Требование-накладная (ф. 0510451)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09600" y="990600"/>
          <a:ext cx="8322945" cy="111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378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40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8590" algn="ctr">
                        <a:lnSpc>
                          <a:spcPts val="2790"/>
                        </a:lnSpc>
                        <a:tabLst>
                          <a:tab pos="4033520" algn="l"/>
                        </a:tabLst>
                      </a:pPr>
                      <a:r>
                        <a:rPr sz="2000" b="1" spc="-10" dirty="0">
                          <a:latin typeface="Times New Roman" pitchFamily="18" charset="0"/>
                          <a:cs typeface="Times New Roman" pitchFamily="18" charset="0"/>
                        </a:rPr>
                        <a:t>Заявка</a:t>
                      </a:r>
                      <a:r>
                        <a:rPr sz="2000" b="1" spc="-2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sz="2000" b="1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dirty="0">
                          <a:latin typeface="Times New Roman" pitchFamily="18" charset="0"/>
                          <a:cs typeface="Times New Roman" pitchFamily="18" charset="0"/>
                        </a:rPr>
                        <a:t>обоснование №</a:t>
                      </a:r>
                      <a:r>
                        <a:rPr sz="2000" b="1" spc="-1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	</a:t>
                      </a:r>
                      <a:endParaRPr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9901">
                <a:tc gridSpan="2">
                  <a:txBody>
                    <a:bodyPr/>
                    <a:lstStyle/>
                    <a:p>
                      <a:pPr marL="855980" marR="17145" indent="-835660" algn="ctr">
                        <a:lnSpc>
                          <a:spcPts val="2880"/>
                        </a:lnSpc>
                        <a:tabLst>
                          <a:tab pos="3502025" algn="l"/>
                        </a:tabLst>
                      </a:pPr>
                      <a:r>
                        <a:rPr sz="2000" b="1" spc="-5" dirty="0">
                          <a:latin typeface="Times New Roman" pitchFamily="18" charset="0"/>
                          <a:cs typeface="Times New Roman" pitchFamily="18" charset="0"/>
                        </a:rPr>
                        <a:t>закупки </a:t>
                      </a:r>
                      <a:r>
                        <a:rPr sz="2000" b="1" spc="-15" dirty="0">
                          <a:latin typeface="Times New Roman" pitchFamily="18" charset="0"/>
                          <a:cs typeface="Times New Roman" pitchFamily="18" charset="0"/>
                        </a:rPr>
                        <a:t>товаров, </a:t>
                      </a:r>
                      <a:r>
                        <a:rPr sz="2000" b="1" spc="-40" dirty="0">
                          <a:latin typeface="Times New Roman" pitchFamily="18" charset="0"/>
                          <a:cs typeface="Times New Roman" pitchFamily="18" charset="0"/>
                        </a:rPr>
                        <a:t>работ, </a:t>
                      </a:r>
                      <a:r>
                        <a:rPr sz="2000" b="1" spc="5" dirty="0">
                          <a:latin typeface="Times New Roman" pitchFamily="18" charset="0"/>
                          <a:cs typeface="Times New Roman" pitchFamily="18" charset="0"/>
                        </a:rPr>
                        <a:t>услуг </a:t>
                      </a:r>
                      <a:r>
                        <a:rPr sz="2000" b="1" spc="-10" dirty="0">
                          <a:latin typeface="Times New Roman" pitchFamily="18" charset="0"/>
                          <a:cs typeface="Times New Roman" pitchFamily="18" charset="0"/>
                        </a:rPr>
                        <a:t>малого </a:t>
                      </a:r>
                      <a:r>
                        <a:rPr sz="2000" b="1" spc="-15" dirty="0">
                          <a:latin typeface="Times New Roman" pitchFamily="18" charset="0"/>
                          <a:cs typeface="Times New Roman" pitchFamily="18" charset="0"/>
                        </a:rPr>
                        <a:t>объема </a:t>
                      </a:r>
                      <a:r>
                        <a:rPr sz="2000" b="1" spc="5" dirty="0">
                          <a:latin typeface="Times New Roman" pitchFamily="18" charset="0"/>
                          <a:cs typeface="Times New Roman" pitchFamily="18" charset="0"/>
                        </a:rPr>
                        <a:t>через </a:t>
                      </a:r>
                      <a:r>
                        <a:rPr sz="2000" b="1" spc="-10">
                          <a:latin typeface="Times New Roman" pitchFamily="18" charset="0"/>
                          <a:cs typeface="Times New Roman" pitchFamily="18" charset="0"/>
                        </a:rPr>
                        <a:t>подотчетное </a:t>
                      </a:r>
                      <a:endParaRPr lang="ru-RU" sz="2000" b="1" spc="-1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855980" marR="17145" indent="-835660" algn="ctr">
                        <a:lnSpc>
                          <a:spcPts val="2880"/>
                        </a:lnSpc>
                        <a:tabLst>
                          <a:tab pos="3502025" algn="l"/>
                        </a:tabLst>
                      </a:pPr>
                      <a:r>
                        <a:rPr sz="2000" b="1" spc="-585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spc="-5" smtClean="0">
                          <a:latin typeface="Times New Roman" pitchFamily="18" charset="0"/>
                          <a:cs typeface="Times New Roman" pitchFamily="18" charset="0"/>
                        </a:rPr>
                        <a:t>лицо</a:t>
                      </a:r>
                      <a:r>
                        <a:rPr lang="ru-RU" sz="2000" b="1" spc="-5" dirty="0" smtClean="0">
                          <a:latin typeface="Times New Roman" pitchFamily="18" charset="0"/>
                          <a:cs typeface="Times New Roman" pitchFamily="18" charset="0"/>
                        </a:rPr>
                        <a:t> (ф.0510521)</a:t>
                      </a:r>
                      <a:r>
                        <a:rPr lang="ru-RU" sz="2000" b="1" u="heavy" baseline="0" dirty="0" smtClean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sz="2000" b="1" smtClean="0">
                          <a:solidFill>
                            <a:srgbClr val="0000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58267" y="2034997"/>
            <a:ext cx="8630920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indent="44958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Times New Roman" pitchFamily="18" charset="0"/>
                <a:cs typeface="Times New Roman" pitchFamily="18" charset="0"/>
              </a:rPr>
              <a:t>применяется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в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случае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принятия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)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sz="2400" b="1" i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закупке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 наличный </a:t>
            </a:r>
            <a:r>
              <a:rPr sz="2400" b="1" i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расчет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товаров, </a:t>
            </a:r>
            <a:r>
              <a:rPr sz="2400" b="1" i="1" spc="5" dirty="0">
                <a:latin typeface="Times New Roman" pitchFamily="18" charset="0"/>
                <a:cs typeface="Times New Roman" pitchFamily="18" charset="0"/>
              </a:rPr>
              <a:t>работ,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услуг 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собственных хозяйственных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нужд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субъекта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учета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55600" marR="6350" indent="-342900" algn="just">
              <a:lnSpc>
                <a:spcPct val="10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sz="2400" b="1" i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целях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обеспечения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хозяйственных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нужд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другого </a:t>
            </a:r>
            <a:r>
              <a:rPr sz="2400" b="1" i="1" spc="-58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учреждения 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соответствии 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переданными 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полномочиями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по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закупке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товаров,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работ,</a:t>
            </a:r>
            <a:r>
              <a:rPr sz="2400" b="1" i="1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услуг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25" dirty="0">
                <a:latin typeface="Times New Roman" pitchFamily="18" charset="0"/>
                <a:cs typeface="Times New Roman" pitchFamily="18" charset="0"/>
              </a:rPr>
              <a:t>работником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 субъекта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учета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(подотчётным</a:t>
            </a: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b="1" i="1" spc="-20" dirty="0">
                <a:latin typeface="Times New Roman" pitchFamily="18" charset="0"/>
                <a:cs typeface="Times New Roman" pitchFamily="18" charset="0"/>
              </a:rPr>
              <a:t>лицом),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за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исключением</a:t>
            </a:r>
            <a:r>
              <a:rPr sz="2400" spc="57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закупок,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о 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которых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составляют</a:t>
            </a:r>
            <a:r>
              <a:rPr sz="2400" spc="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государственную</a:t>
            </a:r>
            <a:r>
              <a:rPr sz="2400" spc="-4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тайну</a:t>
            </a:r>
            <a:endParaRPr sz="2400">
              <a:latin typeface="Times New Roman" pitchFamily="18" charset="0"/>
              <a:cs typeface="Times New Roman" pitchFamily="18" charset="0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400" b="1" i="1" spc="-5" dirty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оформлении </a:t>
            </a:r>
            <a:r>
              <a:rPr sz="2400" b="1" i="1" dirty="0">
                <a:latin typeface="Times New Roman" pitchFamily="18" charset="0"/>
                <a:cs typeface="Times New Roman" pitchFamily="18" charset="0"/>
              </a:rPr>
              <a:t>решения о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выдаче </a:t>
            </a:r>
            <a:r>
              <a:rPr sz="2400" b="1" i="1" spc="-15" dirty="0">
                <a:latin typeface="Times New Roman" pitchFamily="18" charset="0"/>
                <a:cs typeface="Times New Roman" pitchFamily="18" charset="0"/>
              </a:rPr>
              <a:t>денежных документов </a:t>
            </a:r>
            <a:r>
              <a:rPr sz="2400" b="1" i="1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(например,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талонов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на</a:t>
            </a:r>
            <a:r>
              <a:rPr sz="2400" spc="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бензин,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почтовых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марок)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30" dirty="0">
                <a:latin typeface="Times New Roman" pitchFamily="18" charset="0"/>
                <a:cs typeface="Times New Roman" pitchFamily="18" charset="0"/>
              </a:rPr>
              <a:t>под</a:t>
            </a:r>
            <a:r>
              <a:rPr sz="2400" spc="-2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отчет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работнику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(подотчетному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лицу)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sz="2400" spc="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целях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приобретения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им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товаров, </a:t>
            </a:r>
            <a:r>
              <a:rPr sz="2400" spc="-35" dirty="0">
                <a:latin typeface="Times New Roman" pitchFamily="18" charset="0"/>
                <a:cs typeface="Times New Roman" pitchFamily="18" charset="0"/>
              </a:rPr>
              <a:t>работ,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услуг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(например,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бензина,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услуг </a:t>
            </a:r>
            <a:r>
              <a:rPr sz="2400" spc="-5" dirty="0">
                <a:latin typeface="Times New Roman" pitchFamily="18" charset="0"/>
                <a:cs typeface="Times New Roman" pitchFamily="18" charset="0"/>
              </a:rPr>
              <a:t>по пересылке </a:t>
            </a:r>
            <a:r>
              <a:rPr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5" dirty="0">
                <a:latin typeface="Times New Roman" pitchFamily="18" charset="0"/>
                <a:cs typeface="Times New Roman" pitchFamily="18" charset="0"/>
              </a:rPr>
              <a:t>почтовых</a:t>
            </a:r>
            <a:r>
              <a:rPr sz="2400" spc="2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400" spc="-10" dirty="0">
                <a:latin typeface="Times New Roman" pitchFamily="18" charset="0"/>
                <a:cs typeface="Times New Roman" pitchFamily="18" charset="0"/>
              </a:rPr>
              <a:t>отправлений)</a:t>
            </a:r>
            <a:endParaRPr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66800" y="152400"/>
            <a:ext cx="7239000" cy="762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Приказ № 61н 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4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(с учетом изменений № 100н)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34339" y="2658236"/>
            <a:ext cx="2508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649095" algn="l"/>
              </a:tabLst>
            </a:pPr>
            <a:r>
              <a:rPr sz="2800" spc="-4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45" dirty="0">
                <a:latin typeface="Times New Roman"/>
                <a:cs typeface="Times New Roman"/>
              </a:rPr>
              <a:t>р</a:t>
            </a:r>
            <a:r>
              <a:rPr sz="2800" spc="-40" dirty="0">
                <a:latin typeface="Times New Roman"/>
                <a:cs typeface="Times New Roman"/>
              </a:rPr>
              <a:t>т</a:t>
            </a:r>
            <a:r>
              <a:rPr sz="2800" spc="-75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ч</a:t>
            </a:r>
            <a:r>
              <a:rPr sz="2800" spc="-6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dirty="0">
                <a:latin typeface="Times New Roman"/>
                <a:cs typeface="Times New Roman"/>
              </a:rPr>
              <a:t>р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50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70478" y="2658236"/>
            <a:ext cx="52457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150745" algn="l"/>
                <a:tab pos="3176270" algn="l"/>
                <a:tab pos="3865879" algn="l"/>
              </a:tabLst>
            </a:pPr>
            <a:r>
              <a:rPr sz="2800" spc="10" dirty="0">
                <a:latin typeface="Times New Roman"/>
                <a:cs typeface="Times New Roman"/>
              </a:rPr>
              <a:t>п</a:t>
            </a:r>
            <a:r>
              <a:rPr sz="2800" spc="-40" dirty="0">
                <a:latin typeface="Times New Roman"/>
                <a:cs typeface="Times New Roman"/>
              </a:rPr>
              <a:t>о</a:t>
            </a:r>
            <a:r>
              <a:rPr sz="2800" spc="-10" dirty="0">
                <a:latin typeface="Times New Roman"/>
                <a:cs typeface="Times New Roman"/>
              </a:rPr>
              <a:t>ль</a:t>
            </a:r>
            <a:r>
              <a:rPr sz="2800" spc="-25" dirty="0">
                <a:latin typeface="Times New Roman"/>
                <a:cs typeface="Times New Roman"/>
              </a:rPr>
              <a:t>з</a:t>
            </a:r>
            <a:r>
              <a:rPr sz="2800" spc="-5" dirty="0">
                <a:latin typeface="Times New Roman"/>
                <a:cs typeface="Times New Roman"/>
              </a:rPr>
              <a:t>о</a:t>
            </a:r>
            <a:r>
              <a:rPr sz="2800" spc="-40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ания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10" dirty="0">
                <a:latin typeface="Times New Roman"/>
                <a:cs typeface="Times New Roman"/>
              </a:rPr>
              <a:t>Н</a:t>
            </a:r>
            <a:r>
              <a:rPr sz="2800" spc="-175" dirty="0">
                <a:latin typeface="Times New Roman"/>
                <a:cs typeface="Times New Roman"/>
              </a:rPr>
              <a:t>Ф</a:t>
            </a: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(ф.</a:t>
            </a:r>
            <a:r>
              <a:rPr sz="2800" dirty="0">
                <a:latin typeface="Times New Roman"/>
                <a:cs typeface="Times New Roman"/>
              </a:rPr>
              <a:t>	0509214</a:t>
            </a:r>
            <a:r>
              <a:rPr sz="2800" spc="-5" dirty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2000" y="3124200"/>
            <a:ext cx="798068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95"/>
              </a:spcBef>
              <a:tabLst>
                <a:tab pos="2179320" algn="l"/>
                <a:tab pos="4522470" algn="l"/>
                <a:tab pos="5198745" algn="l"/>
                <a:tab pos="6811645" algn="l"/>
              </a:tabLst>
            </a:pPr>
            <a:r>
              <a:rPr sz="2800" spc="-5" dirty="0">
                <a:latin typeface="Times New Roman"/>
                <a:cs typeface="Times New Roman"/>
              </a:rPr>
              <a:t>открывается	учреждением	</a:t>
            </a:r>
            <a:r>
              <a:rPr sz="2800" b="1" i="1" spc="-5" dirty="0">
                <a:latin typeface="Times New Roman"/>
                <a:cs typeface="Times New Roman"/>
              </a:rPr>
              <a:t>на	</a:t>
            </a:r>
            <a:r>
              <a:rPr sz="2800" b="1" i="1" spc="-15" dirty="0">
                <a:latin typeface="Times New Roman"/>
                <a:cs typeface="Times New Roman"/>
              </a:rPr>
              <a:t>каждый	</a:t>
            </a:r>
            <a:r>
              <a:rPr sz="2800" b="1" i="1" spc="-25" dirty="0">
                <a:latin typeface="Times New Roman"/>
                <a:cs typeface="Times New Roman"/>
              </a:rPr>
              <a:t>объект</a:t>
            </a:r>
            <a:endParaRPr sz="2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нефинансовыми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4339" y="3512058"/>
            <a:ext cx="14319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5" dirty="0">
                <a:latin typeface="Times New Roman"/>
                <a:cs typeface="Times New Roman"/>
              </a:rPr>
              <a:t>учета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а</a:t>
            </a:r>
            <a:r>
              <a:rPr sz="2800" spc="-50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т</a:t>
            </a:r>
            <a:r>
              <a:rPr sz="2800" dirty="0">
                <a:latin typeface="Times New Roman"/>
                <a:cs typeface="Times New Roman"/>
              </a:rPr>
              <a:t>и</a:t>
            </a:r>
            <a:r>
              <a:rPr sz="2800" spc="-45" dirty="0">
                <a:latin typeface="Times New Roman"/>
                <a:cs typeface="Times New Roman"/>
              </a:rPr>
              <a:t>в</a:t>
            </a:r>
            <a:r>
              <a:rPr sz="2800" spc="-5" dirty="0">
                <a:latin typeface="Times New Roman"/>
                <a:cs typeface="Times New Roman"/>
              </a:rPr>
              <a:t>ами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5595" y="3512058"/>
            <a:ext cx="645731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471295" algn="l"/>
              </a:tabLst>
            </a:pPr>
            <a:r>
              <a:rPr sz="2800" b="1" i="1" spc="-5" dirty="0">
                <a:latin typeface="Times New Roman"/>
                <a:cs typeface="Times New Roman"/>
              </a:rPr>
              <a:t>права	</a:t>
            </a:r>
            <a:r>
              <a:rPr sz="2800" b="1" i="1" spc="-15" dirty="0">
                <a:latin typeface="Times New Roman"/>
                <a:cs typeface="Times New Roman"/>
              </a:rPr>
              <a:t>пользования</a:t>
            </a:r>
            <a:endParaRPr sz="2800">
              <a:latin typeface="Times New Roman"/>
              <a:cs typeface="Times New Roman"/>
            </a:endParaRPr>
          </a:p>
          <a:p>
            <a:pPr marL="285115">
              <a:lnSpc>
                <a:spcPct val="100000"/>
              </a:lnSpc>
              <a:tabLst>
                <a:tab pos="1049020" algn="l"/>
                <a:tab pos="2862580" algn="l"/>
              </a:tabLst>
            </a:pPr>
            <a:r>
              <a:rPr sz="2800" b="1" i="1" dirty="0">
                <a:latin typeface="Times New Roman"/>
                <a:cs typeface="Times New Roman"/>
              </a:rPr>
              <a:t>по	</a:t>
            </a:r>
            <a:r>
              <a:rPr sz="2800" b="1" i="1" spc="-30" dirty="0">
                <a:latin typeface="Times New Roman"/>
                <a:cs typeface="Times New Roman"/>
              </a:rPr>
              <a:t>каждому	</a:t>
            </a:r>
            <a:r>
              <a:rPr sz="2800" b="1" i="1" spc="-15" dirty="0">
                <a:latin typeface="Times New Roman"/>
                <a:cs typeface="Times New Roman"/>
              </a:rPr>
              <a:t>документу–основанию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4339" y="4365497"/>
            <a:ext cx="7980045" cy="1297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algn="just">
              <a:lnSpc>
                <a:spcPct val="99100"/>
              </a:lnSpc>
              <a:spcBef>
                <a:spcPts val="125"/>
              </a:spcBef>
            </a:pPr>
            <a:r>
              <a:rPr sz="2800" spc="-15" dirty="0">
                <a:latin typeface="Times New Roman"/>
                <a:cs typeface="Times New Roman"/>
              </a:rPr>
              <a:t>(Договору), </a:t>
            </a:r>
            <a:r>
              <a:rPr sz="2800" spc="-10" dirty="0">
                <a:latin typeface="Times New Roman"/>
                <a:cs typeface="Times New Roman"/>
              </a:rPr>
              <a:t>заполняется </a:t>
            </a:r>
            <a:r>
              <a:rPr sz="2800" dirty="0">
                <a:latin typeface="Times New Roman"/>
                <a:cs typeface="Times New Roman"/>
              </a:rPr>
              <a:t>на основании </a:t>
            </a:r>
            <a:r>
              <a:rPr sz="2800" spc="-10" dirty="0">
                <a:latin typeface="Times New Roman"/>
                <a:cs typeface="Times New Roman"/>
              </a:rPr>
              <a:t>информации,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содержащейся</a:t>
            </a:r>
            <a:r>
              <a:rPr sz="2800" spc="65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66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договоре</a:t>
            </a:r>
            <a:r>
              <a:rPr sz="2800" spc="66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аренды</a:t>
            </a:r>
            <a:r>
              <a:rPr sz="2800" spc="66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(безвозмездного </a:t>
            </a:r>
            <a:r>
              <a:rPr sz="2800" spc="-69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пользования), </a:t>
            </a:r>
            <a:r>
              <a:rPr sz="2800" spc="-5" dirty="0">
                <a:latin typeface="Times New Roman"/>
                <a:cs typeface="Times New Roman"/>
              </a:rPr>
              <a:t>дополнительных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соглашений</a:t>
            </a:r>
            <a:r>
              <a:rPr sz="2800" spc="-5" dirty="0">
                <a:latin typeface="Times New Roman"/>
                <a:cs typeface="Times New Roman"/>
              </a:rPr>
              <a:t> к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нему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90600" y="685800"/>
            <a:ext cx="70104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2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Карточка учета права пользования нефинансовым активом (ф. 0509214)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90600" y="685800"/>
            <a:ext cx="7010400" cy="12954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3200" b="1" spc="-5" dirty="0" smtClean="0">
                <a:solidFill>
                  <a:srgbClr val="242422"/>
                </a:solidFill>
                <a:latin typeface="Times New Roman"/>
                <a:cs typeface="Times New Roman"/>
              </a:rPr>
              <a:t>Карточка капитальных вложений (ф. 0509211)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3400" y="2209800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2800" spc="-5" dirty="0" smtClean="0">
                <a:latin typeface="Times New Roman"/>
                <a:cs typeface="Times New Roman"/>
              </a:rPr>
              <a:t>Применяется </a:t>
            </a:r>
            <a:r>
              <a:rPr lang="ru-RU" sz="2800" dirty="0" smtClean="0">
                <a:latin typeface="Times New Roman"/>
                <a:cs typeface="Times New Roman"/>
              </a:rPr>
              <a:t>для </a:t>
            </a:r>
            <a:r>
              <a:rPr lang="ru-RU" sz="2800" spc="-10" dirty="0" smtClean="0">
                <a:latin typeface="Times New Roman"/>
                <a:cs typeface="Times New Roman"/>
              </a:rPr>
              <a:t>оформления </a:t>
            </a:r>
            <a:r>
              <a:rPr lang="ru-RU" sz="2800" dirty="0" smtClean="0">
                <a:latin typeface="Times New Roman"/>
                <a:cs typeface="Times New Roman"/>
              </a:rPr>
              <a:t>в </a:t>
            </a:r>
            <a:r>
              <a:rPr lang="ru-RU" sz="2800" spc="-15" dirty="0" smtClean="0">
                <a:latin typeface="Times New Roman"/>
                <a:cs typeface="Times New Roman"/>
              </a:rPr>
              <a:t>электронном</a:t>
            </a:r>
            <a:r>
              <a:rPr lang="ru-RU" sz="2800" spc="-10" dirty="0" smtClean="0">
                <a:latin typeface="Times New Roman"/>
                <a:cs typeface="Times New Roman"/>
              </a:rPr>
              <a:t> </a:t>
            </a:r>
            <a:r>
              <a:rPr lang="ru-RU" sz="2800" spc="-5" dirty="0" smtClean="0">
                <a:latin typeface="Times New Roman"/>
                <a:cs typeface="Times New Roman"/>
              </a:rPr>
              <a:t>виде </a:t>
            </a:r>
            <a:r>
              <a:rPr lang="ru-RU" sz="2800" spc="5" dirty="0" smtClean="0">
                <a:latin typeface="Times New Roman"/>
                <a:cs typeface="Times New Roman"/>
              </a:rPr>
              <a:t>учета </a:t>
            </a:r>
            <a:r>
              <a:rPr lang="ru-RU" sz="2800" spc="10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операций</a:t>
            </a:r>
            <a:r>
              <a:rPr lang="ru-RU" sz="2800" spc="5" dirty="0" smtClean="0">
                <a:latin typeface="Times New Roman"/>
                <a:cs typeface="Times New Roman"/>
              </a:rPr>
              <a:t> </a:t>
            </a:r>
            <a:r>
              <a:rPr lang="ru-RU" sz="2800" spc="-5" dirty="0" smtClean="0">
                <a:latin typeface="Times New Roman"/>
                <a:cs typeface="Times New Roman"/>
              </a:rPr>
              <a:t>по</a:t>
            </a:r>
            <a:r>
              <a:rPr lang="ru-RU" sz="2800" dirty="0" smtClean="0"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latin typeface="Times New Roman"/>
                <a:cs typeface="Times New Roman"/>
              </a:rPr>
              <a:t>вложениям</a:t>
            </a:r>
            <a:r>
              <a:rPr lang="ru-RU" sz="2800" spc="-15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в</a:t>
            </a:r>
            <a:r>
              <a:rPr lang="ru-RU" sz="2800" spc="5" dirty="0" smtClean="0"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latin typeface="Times New Roman"/>
                <a:cs typeface="Times New Roman"/>
              </a:rPr>
              <a:t>объекты</a:t>
            </a:r>
            <a:r>
              <a:rPr lang="ru-RU" sz="2800" spc="-15" dirty="0" smtClean="0">
                <a:latin typeface="Times New Roman"/>
                <a:cs typeface="Times New Roman"/>
              </a:rPr>
              <a:t> </a:t>
            </a:r>
            <a:r>
              <a:rPr lang="ru-RU" sz="2800" spc="5" dirty="0" smtClean="0">
                <a:latin typeface="Times New Roman"/>
                <a:cs typeface="Times New Roman"/>
              </a:rPr>
              <a:t>основных</a:t>
            </a:r>
            <a:r>
              <a:rPr lang="ru-RU" sz="2800" spc="10" dirty="0" smtClean="0">
                <a:latin typeface="Times New Roman"/>
                <a:cs typeface="Times New Roman"/>
              </a:rPr>
              <a:t> </a:t>
            </a:r>
            <a:r>
              <a:rPr lang="ru-RU" sz="2800" spc="-5" dirty="0" smtClean="0">
                <a:latin typeface="Times New Roman"/>
                <a:cs typeface="Times New Roman"/>
              </a:rPr>
              <a:t>средств, </a:t>
            </a:r>
            <a:r>
              <a:rPr lang="ru-RU" sz="2800" dirty="0" smtClean="0">
                <a:latin typeface="Times New Roman"/>
                <a:cs typeface="Times New Roman"/>
              </a:rPr>
              <a:t> </a:t>
            </a:r>
            <a:r>
              <a:rPr lang="ru-RU" sz="2800" spc="-10" dirty="0" smtClean="0">
                <a:latin typeface="Times New Roman"/>
                <a:cs typeface="Times New Roman"/>
              </a:rPr>
              <a:t>нематериальных</a:t>
            </a:r>
            <a:r>
              <a:rPr lang="ru-RU" sz="2800" spc="-5" dirty="0" smtClean="0">
                <a:latin typeface="Times New Roman"/>
                <a:cs typeface="Times New Roman"/>
              </a:rPr>
              <a:t> </a:t>
            </a:r>
            <a:r>
              <a:rPr lang="ru-RU" sz="2800" spc="-10" dirty="0" smtClean="0">
                <a:latin typeface="Times New Roman"/>
                <a:cs typeface="Times New Roman"/>
              </a:rPr>
              <a:t>активов,</a:t>
            </a:r>
            <a:r>
              <a:rPr lang="ru-RU" sz="2800" spc="-5" dirty="0" smtClean="0">
                <a:latin typeface="Times New Roman"/>
                <a:cs typeface="Times New Roman"/>
              </a:rPr>
              <a:t> </a:t>
            </a:r>
            <a:r>
              <a:rPr lang="ru-RU" sz="2800" spc="-5" dirty="0" err="1" smtClean="0">
                <a:latin typeface="Times New Roman"/>
                <a:cs typeface="Times New Roman"/>
              </a:rPr>
              <a:t>непроизведенных</a:t>
            </a:r>
            <a:r>
              <a:rPr lang="ru-RU" sz="2800" dirty="0" smtClean="0">
                <a:latin typeface="Times New Roman"/>
                <a:cs typeface="Times New Roman"/>
              </a:rPr>
              <a:t> </a:t>
            </a:r>
            <a:r>
              <a:rPr lang="ru-RU" sz="2800" spc="-10" dirty="0" smtClean="0">
                <a:latin typeface="Times New Roman"/>
                <a:cs typeface="Times New Roman"/>
              </a:rPr>
              <a:t>активов, </a:t>
            </a:r>
            <a:r>
              <a:rPr lang="ru-RU" sz="2800" spc="-585" dirty="0" smtClean="0"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latin typeface="Times New Roman"/>
                <a:cs typeface="Times New Roman"/>
              </a:rPr>
              <a:t>объекты</a:t>
            </a:r>
            <a:r>
              <a:rPr lang="ru-RU" sz="2800" spc="-15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имущества</a:t>
            </a:r>
            <a:r>
              <a:rPr lang="ru-RU" sz="2800" spc="5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в</a:t>
            </a:r>
            <a:r>
              <a:rPr lang="ru-RU" sz="2800" spc="5" dirty="0" smtClean="0">
                <a:latin typeface="Times New Roman"/>
                <a:cs typeface="Times New Roman"/>
              </a:rPr>
              <a:t> </a:t>
            </a:r>
            <a:r>
              <a:rPr lang="ru-RU" sz="2800" spc="-10" dirty="0" smtClean="0">
                <a:latin typeface="Times New Roman"/>
                <a:cs typeface="Times New Roman"/>
              </a:rPr>
              <a:t>концессии,</a:t>
            </a:r>
            <a:r>
              <a:rPr lang="ru-RU" sz="2800" spc="-5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имущества</a:t>
            </a:r>
            <a:r>
              <a:rPr lang="ru-RU" sz="2800" spc="5" dirty="0" smtClean="0">
                <a:latin typeface="Times New Roman"/>
                <a:cs typeface="Times New Roman"/>
              </a:rPr>
              <a:t> </a:t>
            </a:r>
            <a:r>
              <a:rPr lang="ru-RU" sz="2800" spc="-10" dirty="0" smtClean="0">
                <a:latin typeface="Times New Roman"/>
                <a:cs typeface="Times New Roman"/>
              </a:rPr>
              <a:t>казны,</a:t>
            </a:r>
            <a:r>
              <a:rPr lang="ru-RU" sz="2800" spc="580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в </a:t>
            </a:r>
            <a:r>
              <a:rPr lang="ru-RU" sz="2800" spc="5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20" dirty="0" smtClean="0">
                <a:latin typeface="Times New Roman"/>
                <a:cs typeface="Times New Roman"/>
              </a:rPr>
              <a:t>целях</a:t>
            </a:r>
            <a:r>
              <a:rPr lang="ru-RU" sz="2800" b="1" i="1" spc="-15" dirty="0" smtClean="0">
                <a:latin typeface="Times New Roman"/>
                <a:cs typeface="Times New Roman"/>
              </a:rPr>
              <a:t> формирования</a:t>
            </a:r>
            <a:r>
              <a:rPr lang="ru-RU" sz="2800" b="1" i="1" spc="-10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20" dirty="0" smtClean="0">
                <a:latin typeface="Times New Roman"/>
                <a:cs typeface="Times New Roman"/>
              </a:rPr>
              <a:t>сумм</a:t>
            </a:r>
            <a:r>
              <a:rPr lang="ru-RU" sz="2800" b="1" i="1" spc="-15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10" dirty="0" smtClean="0">
                <a:latin typeface="Times New Roman"/>
                <a:cs typeface="Times New Roman"/>
              </a:rPr>
              <a:t>фактически</a:t>
            </a:r>
            <a:r>
              <a:rPr lang="ru-RU" sz="2800" b="1" i="1" spc="-5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10" dirty="0" smtClean="0">
                <a:latin typeface="Times New Roman"/>
                <a:cs typeface="Times New Roman"/>
              </a:rPr>
              <a:t>произведенных </a:t>
            </a:r>
            <a:r>
              <a:rPr lang="ru-RU" sz="2800" b="1" i="1" spc="-585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10" dirty="0" smtClean="0">
                <a:latin typeface="Times New Roman"/>
                <a:cs typeface="Times New Roman"/>
              </a:rPr>
              <a:t>капитальных</a:t>
            </a:r>
            <a:r>
              <a:rPr lang="ru-RU" sz="2800" b="1" i="1" spc="-5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15" dirty="0" smtClean="0">
                <a:latin typeface="Times New Roman"/>
                <a:cs typeface="Times New Roman"/>
              </a:rPr>
              <a:t>вложений</a:t>
            </a:r>
            <a:r>
              <a:rPr lang="ru-RU" sz="2800" b="1" i="1" spc="-10" dirty="0" smtClean="0">
                <a:latin typeface="Times New Roman"/>
                <a:cs typeface="Times New Roman"/>
              </a:rPr>
              <a:t> </a:t>
            </a:r>
            <a:r>
              <a:rPr lang="ru-RU" sz="2800" b="1" i="1" dirty="0" smtClean="0">
                <a:latin typeface="Times New Roman"/>
                <a:cs typeface="Times New Roman"/>
              </a:rPr>
              <a:t>в</a:t>
            </a:r>
            <a:r>
              <a:rPr lang="ru-RU" sz="2800" b="1" i="1" spc="5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15" dirty="0" smtClean="0">
                <a:latin typeface="Times New Roman"/>
                <a:cs typeface="Times New Roman"/>
              </a:rPr>
              <a:t>объекты</a:t>
            </a:r>
            <a:r>
              <a:rPr lang="ru-RU" sz="2800" b="1" i="1" spc="-10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15" dirty="0" smtClean="0">
                <a:latin typeface="Times New Roman"/>
                <a:cs typeface="Times New Roman"/>
              </a:rPr>
              <a:t>нефинансовых </a:t>
            </a:r>
            <a:r>
              <a:rPr lang="ru-RU" sz="2800" b="1" i="1" spc="-585" dirty="0" smtClean="0">
                <a:latin typeface="Times New Roman"/>
                <a:cs typeface="Times New Roman"/>
              </a:rPr>
              <a:t> </a:t>
            </a:r>
            <a:r>
              <a:rPr lang="ru-RU" sz="2800" b="1" i="1" spc="-10" dirty="0" smtClean="0">
                <a:latin typeface="Times New Roman"/>
                <a:cs typeface="Times New Roman"/>
              </a:rPr>
              <a:t>акт</a:t>
            </a:r>
            <a:r>
              <a:rPr lang="ru-RU" sz="2800" spc="-10" dirty="0" smtClean="0">
                <a:latin typeface="Times New Roman"/>
                <a:cs typeface="Times New Roman"/>
              </a:rPr>
              <a:t>ивов</a:t>
            </a:r>
            <a:r>
              <a:rPr lang="ru-RU" sz="2800" spc="-5" dirty="0" smtClean="0">
                <a:latin typeface="Times New Roman"/>
                <a:cs typeface="Times New Roman"/>
              </a:rPr>
              <a:t> </a:t>
            </a:r>
            <a:r>
              <a:rPr lang="ru-RU" sz="2800" spc="-10" dirty="0" smtClean="0">
                <a:latin typeface="Times New Roman"/>
                <a:cs typeface="Times New Roman"/>
              </a:rPr>
              <a:t>(формирования</a:t>
            </a:r>
            <a:r>
              <a:rPr lang="ru-RU" sz="2800" spc="-5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стоимости</a:t>
            </a:r>
            <a:r>
              <a:rPr lang="ru-RU" sz="2800" spc="5" dirty="0" smtClean="0">
                <a:latin typeface="Times New Roman"/>
                <a:cs typeface="Times New Roman"/>
              </a:rPr>
              <a:t> </a:t>
            </a:r>
            <a:r>
              <a:rPr lang="ru-RU" sz="2800" spc="-20" dirty="0" smtClean="0">
                <a:latin typeface="Times New Roman"/>
                <a:cs typeface="Times New Roman"/>
              </a:rPr>
              <a:t>объектов </a:t>
            </a:r>
            <a:r>
              <a:rPr lang="ru-RU" sz="2800" spc="-585" dirty="0" smtClean="0">
                <a:latin typeface="Times New Roman"/>
                <a:cs typeface="Times New Roman"/>
              </a:rPr>
              <a:t> </a:t>
            </a:r>
            <a:r>
              <a:rPr lang="ru-RU" sz="2800" dirty="0" smtClean="0">
                <a:latin typeface="Times New Roman"/>
                <a:cs typeface="Times New Roman"/>
              </a:rPr>
              <a:t>нефинансовых</a:t>
            </a:r>
            <a:r>
              <a:rPr lang="ru-RU" sz="2800" spc="10" dirty="0" smtClean="0">
                <a:latin typeface="Times New Roman"/>
                <a:cs typeface="Times New Roman"/>
              </a:rPr>
              <a:t> </a:t>
            </a:r>
            <a:r>
              <a:rPr lang="ru-RU" sz="2800" spc="-10" dirty="0" smtClean="0">
                <a:latin typeface="Times New Roman"/>
                <a:cs typeface="Times New Roman"/>
              </a:rPr>
              <a:t>активов)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838200"/>
            <a:ext cx="7620001" cy="1447800"/>
          </a:xfr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Министерства финансов </a:t>
            </a:r>
            <a:b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b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 декабря 2022 года №02-07-07/117981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9" y="3200400"/>
            <a:ext cx="7620001" cy="2743200"/>
          </a:xfrm>
        </p:spPr>
        <p:txBody>
          <a:bodyPr/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и прилагаемые к ним примеры заполнения отдельных первичных учетных документов согласно утвержденным унифицированным формам электронных первичных учетных документов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размещены на официальном сайте Министерства финансов Российской Федерации в разделе «Деятельность/ Бюджет/ Учёт, отчётность и статистика государственных финансов/ Учёт и отчётность о государственных финансах/ Методический кабинет».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875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00100" y="142852"/>
            <a:ext cx="7119935" cy="5715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Мероприятия по внедрению электронных документов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785794"/>
            <a:ext cx="871543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переходе к использованию электронных документов при ведении бухгалтерского учета необходимо провести следующие подготовительные мероприятия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/>
              </a:rPr>
              <a:t>п. 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Методических рекомендаций):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определить дату перехода на применение электронных документов;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внести изменения в учетную политику, а для централизованной бухгалтерии - в Единую учетную политику с учетом особенностей порядка формирования, заполнения и подписания электронных документов;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определить лиц, ответственных за формирование и подписание электронных документов;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определить сроки формирования, подписания, утверждения электронных документов, передачи первичных (сводных) учетных документов для отражения в бухгалтерском учете;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внести дополнения в график документооборота с учетом использования электронных документов, содержащий правила документооборота и технологию обработки учетной информации, в том числе порядок и сроки передачи электронных документов для отражения в бухгалтерском учете в соответствии с порядком взаимодействия структурных подразделений и (или) лиц, ответственных за оформление фактов хозяйственной жизни, по предоставлению электронных документов для ведения бухгалтерского учета;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00100" y="142852"/>
            <a:ext cx="7119935" cy="57150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Мероприятия по внедрению электронных документов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071546"/>
            <a:ext cx="85725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обеспечить всех сотрудников, составляющих и подписывающих электронные документы, простой электронной подписью или квалифицированной электронной подписью в соответствии с порядком, определенным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/>
              </a:rPr>
              <a:t>Приказом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N 61н, а должностных лиц, утверждающих и согласовывающих электронные документы, - квалифицированной электронной подписью;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при централизации бухгалтерского учета, предусматривающей взаимодействие уполномоченной организации и субъектов централизованного учета в рамках осуществления централизуемых полномочий, дополнить ролевое расписание новыми позициями и обеспечить доступ к информационной системе бухгалтерского учета для должностных лиц - членов комиссии, подписывающих электронные документы простой ЭП, и для председателя комиссии, подписывающего электронные документы ЭЦП;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привести в соответствие требованиям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2"/>
              </a:rPr>
              <a:t>Приказа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N 61н справочники, используемые при формировании электронных документов в ИС бухгалтерского учета;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9) утвердить (уточнить) порядок списания кредиторской задолженности 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забалансового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счета 20 "Задолженность, не востребованная кредиторами";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10) уточнить порядок определения лиц, ответственных за имущество учреждения (ответственных лиц).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16"/>
          <p:cNvCxnSpPr/>
          <p:nvPr/>
        </p:nvCxnSpPr>
        <p:spPr>
          <a:xfrm>
            <a:off x="8511789" y="265642"/>
            <a:ext cx="0" cy="226483"/>
          </a:xfrm>
          <a:prstGeom prst="line">
            <a:avLst/>
          </a:prstGeom>
          <a:ln w="12700" cmpd="sng">
            <a:solidFill>
              <a:srgbClr val="DEAA46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508997" y="179386"/>
            <a:ext cx="496454" cy="365125"/>
          </a:xfrm>
        </p:spPr>
        <p:txBody>
          <a:bodyPr/>
          <a:lstStyle/>
          <a:p>
            <a:fld id="{B2D350B4-811D-9C49-8D4A-B431FFD45952}" type="slidenum">
              <a:rPr lang="en-US" b="1" smtClean="0">
                <a:solidFill>
                  <a:srgbClr val="C79023"/>
                </a:solidFill>
              </a:rPr>
              <a:pPr/>
              <a:t>26</a:t>
            </a:fld>
            <a:endParaRPr lang="en-US" b="1" dirty="0">
              <a:solidFill>
                <a:srgbClr val="C79023"/>
              </a:solidFill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D2BE57DE-FA7A-44BC-B8D6-F3B300F4C69D}"/>
              </a:ext>
            </a:extLst>
          </p:cNvPr>
          <p:cNvSpPr txBox="1">
            <a:spLocks/>
          </p:cNvSpPr>
          <p:nvPr/>
        </p:nvSpPr>
        <p:spPr>
          <a:xfrm>
            <a:off x="184753" y="2138911"/>
            <a:ext cx="7772400" cy="157865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en-GB" sz="5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6" descr="Картинки по запросу галочки 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8324" y="4061445"/>
            <a:ext cx="2874376" cy="2151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4631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178</TotalTime>
  <Words>2067</Words>
  <Application>Microsoft Office PowerPoint</Application>
  <PresentationFormat>Экран (4:3)</PresentationFormat>
  <Paragraphs>391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Слайд 1</vt:lpstr>
      <vt:lpstr>Слайд 2</vt:lpstr>
      <vt:lpstr>Приказ № 103н от 15.06.2020</vt:lpstr>
      <vt:lpstr>Электронные документы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Приказ от 15.04.2021 № 61н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Письмо Министерства финансов  Российской Федерации  от 1 декабря 2022 года №02-07-07/117981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вопросы методологии бухгалтерского учета  государственных финансов в 2016 – 2017 годах</dc:title>
  <dc:creator>Светлана</dc:creator>
  <cp:lastModifiedBy>имя</cp:lastModifiedBy>
  <cp:revision>17</cp:revision>
  <cp:lastPrinted>2022-11-29T10:00:07Z</cp:lastPrinted>
  <dcterms:created xsi:type="dcterms:W3CDTF">2022-11-28T12:28:54Z</dcterms:created>
  <dcterms:modified xsi:type="dcterms:W3CDTF">2022-12-08T14:06:41Z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2022-11-28T00:00:00Z</vt:filetime>
  </property>
</Properties>
</file>