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61" r:id="rId2"/>
    <p:sldId id="257" r:id="rId3"/>
    <p:sldId id="265" r:id="rId4"/>
    <p:sldId id="258" r:id="rId5"/>
    <p:sldId id="279" r:id="rId6"/>
    <p:sldId id="266" r:id="rId7"/>
    <p:sldId id="262" r:id="rId8"/>
    <p:sldId id="280" r:id="rId9"/>
    <p:sldId id="269" r:id="rId10"/>
    <p:sldId id="263" r:id="rId11"/>
    <p:sldId id="272" r:id="rId12"/>
    <p:sldId id="274" r:id="rId13"/>
    <p:sldId id="277" r:id="rId14"/>
    <p:sldId id="276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8" y="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2BA354-8222-469C-8CAD-B0BE01E70126}" type="doc">
      <dgm:prSet loTypeId="urn:microsoft.com/office/officeart/2005/8/layout/radial5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053CDA-01EB-4D00-BE6B-8DC4CDAC9160}">
      <dgm:prSet phldrT="[Text]"/>
      <dgm:spPr/>
      <dgm:t>
        <a:bodyPr/>
        <a:lstStyle/>
        <a:p>
          <a:endParaRPr lang="en-US" dirty="0"/>
        </a:p>
      </dgm:t>
    </dgm:pt>
    <dgm:pt modelId="{18B012FD-1A28-4D67-87F0-B7371C2E790E}" type="parTrans" cxnId="{462A6402-63B3-4A3F-9080-F5EFD81D1E0C}">
      <dgm:prSet/>
      <dgm:spPr/>
      <dgm:t>
        <a:bodyPr/>
        <a:lstStyle/>
        <a:p>
          <a:endParaRPr lang="en-US"/>
        </a:p>
      </dgm:t>
    </dgm:pt>
    <dgm:pt modelId="{5EE9DADE-7715-4355-8033-780CD4F713F6}" type="sibTrans" cxnId="{462A6402-63B3-4A3F-9080-F5EFD81D1E0C}">
      <dgm:prSet/>
      <dgm:spPr/>
      <dgm:t>
        <a:bodyPr/>
        <a:lstStyle/>
        <a:p>
          <a:endParaRPr lang="en-US"/>
        </a:p>
      </dgm:t>
    </dgm:pt>
    <dgm:pt modelId="{4CABE03A-7CAA-449D-9588-CCA1D4404A87}">
      <dgm:prSet phldrT="[Text]"/>
      <dgm:spPr/>
      <dgm:t>
        <a:bodyPr/>
        <a:lstStyle/>
        <a:p>
          <a:endParaRPr lang="en-US" dirty="0"/>
        </a:p>
      </dgm:t>
    </dgm:pt>
    <dgm:pt modelId="{E2F72A70-E947-46DD-B74C-904ADC75AC6F}" type="parTrans" cxnId="{73529D78-1CC6-4204-8A5E-02E56B480B8F}">
      <dgm:prSet/>
      <dgm:spPr/>
      <dgm:t>
        <a:bodyPr/>
        <a:lstStyle/>
        <a:p>
          <a:endParaRPr lang="en-US"/>
        </a:p>
      </dgm:t>
    </dgm:pt>
    <dgm:pt modelId="{9A8C3165-37C9-4528-9728-99B82F0E8B12}" type="sibTrans" cxnId="{73529D78-1CC6-4204-8A5E-02E56B480B8F}">
      <dgm:prSet/>
      <dgm:spPr/>
      <dgm:t>
        <a:bodyPr/>
        <a:lstStyle/>
        <a:p>
          <a:endParaRPr lang="en-US"/>
        </a:p>
      </dgm:t>
    </dgm:pt>
    <dgm:pt modelId="{CC251019-69F9-482A-985D-CB4B89269499}">
      <dgm:prSet phldrT="[Text]"/>
      <dgm:spPr/>
      <dgm:t>
        <a:bodyPr/>
        <a:lstStyle/>
        <a:p>
          <a:endParaRPr lang="en-US" dirty="0"/>
        </a:p>
      </dgm:t>
    </dgm:pt>
    <dgm:pt modelId="{6D7D4DC5-A364-4DC8-A3A5-E95C59CE3CAA}" type="parTrans" cxnId="{8E92D8E1-7193-47FF-B082-2E3BBD61D2EC}">
      <dgm:prSet/>
      <dgm:spPr/>
      <dgm:t>
        <a:bodyPr/>
        <a:lstStyle/>
        <a:p>
          <a:endParaRPr lang="en-US"/>
        </a:p>
      </dgm:t>
    </dgm:pt>
    <dgm:pt modelId="{5B005DB0-8A1C-452D-BD3D-C31F5F9B67F8}" type="sibTrans" cxnId="{8E92D8E1-7193-47FF-B082-2E3BBD61D2EC}">
      <dgm:prSet/>
      <dgm:spPr/>
      <dgm:t>
        <a:bodyPr/>
        <a:lstStyle/>
        <a:p>
          <a:endParaRPr lang="en-US"/>
        </a:p>
      </dgm:t>
    </dgm:pt>
    <dgm:pt modelId="{98DA3802-0FEC-40B5-8CB3-E18C66AB3854}">
      <dgm:prSet phldrT="[Text]"/>
      <dgm:spPr/>
      <dgm:t>
        <a:bodyPr/>
        <a:lstStyle/>
        <a:p>
          <a:endParaRPr lang="en-US" dirty="0"/>
        </a:p>
      </dgm:t>
    </dgm:pt>
    <dgm:pt modelId="{5F806472-19A0-4B92-B072-18F6A8FC127C}" type="parTrans" cxnId="{2FFD28CE-AF93-4E2E-BBBF-E156C5E6D081}">
      <dgm:prSet/>
      <dgm:spPr/>
      <dgm:t>
        <a:bodyPr/>
        <a:lstStyle/>
        <a:p>
          <a:endParaRPr lang="en-US"/>
        </a:p>
      </dgm:t>
    </dgm:pt>
    <dgm:pt modelId="{659BFF86-6C28-4FEF-B0FB-B7CBDAF5E117}" type="sibTrans" cxnId="{2FFD28CE-AF93-4E2E-BBBF-E156C5E6D081}">
      <dgm:prSet/>
      <dgm:spPr/>
      <dgm:t>
        <a:bodyPr/>
        <a:lstStyle/>
        <a:p>
          <a:endParaRPr lang="en-US"/>
        </a:p>
      </dgm:t>
    </dgm:pt>
    <dgm:pt modelId="{6F4A15C7-5666-4AD2-8E5A-5C37574AF35F}">
      <dgm:prSet phldrT="[Text]"/>
      <dgm:spPr/>
      <dgm:t>
        <a:bodyPr/>
        <a:lstStyle/>
        <a:p>
          <a:endParaRPr lang="en-US" dirty="0"/>
        </a:p>
      </dgm:t>
    </dgm:pt>
    <dgm:pt modelId="{201775A6-B3FD-41CA-BA6C-66B8C6E64029}" type="parTrans" cxnId="{AFFC2431-C5F6-4B9C-9572-288A643FC699}">
      <dgm:prSet/>
      <dgm:spPr/>
      <dgm:t>
        <a:bodyPr/>
        <a:lstStyle/>
        <a:p>
          <a:endParaRPr lang="en-US"/>
        </a:p>
      </dgm:t>
    </dgm:pt>
    <dgm:pt modelId="{EA480638-C8F5-469D-9640-E86249967EFA}" type="sibTrans" cxnId="{AFFC2431-C5F6-4B9C-9572-288A643FC699}">
      <dgm:prSet/>
      <dgm:spPr/>
      <dgm:t>
        <a:bodyPr/>
        <a:lstStyle/>
        <a:p>
          <a:endParaRPr lang="en-US"/>
        </a:p>
      </dgm:t>
    </dgm:pt>
    <dgm:pt modelId="{E2A58ECF-92FB-4493-B84C-347730FBF750}">
      <dgm:prSet phldrT="[Text]"/>
      <dgm:spPr/>
      <dgm:t>
        <a:bodyPr/>
        <a:lstStyle/>
        <a:p>
          <a:endParaRPr lang="en-US" dirty="0"/>
        </a:p>
      </dgm:t>
    </dgm:pt>
    <dgm:pt modelId="{03E9624C-E582-4EDB-8EFC-B3427DB3D57A}" type="parTrans" cxnId="{7E00AA0B-5EEE-4256-8CBD-E8822646C881}">
      <dgm:prSet/>
      <dgm:spPr/>
      <dgm:t>
        <a:bodyPr/>
        <a:lstStyle/>
        <a:p>
          <a:endParaRPr lang="en-US"/>
        </a:p>
      </dgm:t>
    </dgm:pt>
    <dgm:pt modelId="{1BEB247E-248D-423C-996B-667691190E21}" type="sibTrans" cxnId="{7E00AA0B-5EEE-4256-8CBD-E8822646C881}">
      <dgm:prSet/>
      <dgm:spPr/>
      <dgm:t>
        <a:bodyPr/>
        <a:lstStyle/>
        <a:p>
          <a:endParaRPr lang="en-US"/>
        </a:p>
      </dgm:t>
    </dgm:pt>
    <dgm:pt modelId="{C2656784-C079-48B2-8E19-3C6BCE7FA8E4}">
      <dgm:prSet phldrT="[Text]"/>
      <dgm:spPr/>
      <dgm:t>
        <a:bodyPr/>
        <a:lstStyle/>
        <a:p>
          <a:endParaRPr lang="en-US" dirty="0"/>
        </a:p>
      </dgm:t>
    </dgm:pt>
    <dgm:pt modelId="{E4F3604F-DAAB-4288-AEFC-E8748EC54F0A}" type="sibTrans" cxnId="{3E457AE0-65DC-4EFC-8C66-503D17828C85}">
      <dgm:prSet/>
      <dgm:spPr/>
      <dgm:t>
        <a:bodyPr/>
        <a:lstStyle/>
        <a:p>
          <a:endParaRPr lang="en-US"/>
        </a:p>
      </dgm:t>
    </dgm:pt>
    <dgm:pt modelId="{1FF57B0B-4B0E-44E4-AA12-1905B8A48320}" type="parTrans" cxnId="{3E457AE0-65DC-4EFC-8C66-503D17828C85}">
      <dgm:prSet/>
      <dgm:spPr/>
      <dgm:t>
        <a:bodyPr/>
        <a:lstStyle/>
        <a:p>
          <a:endParaRPr lang="en-US"/>
        </a:p>
      </dgm:t>
    </dgm:pt>
    <dgm:pt modelId="{315DA786-50A2-420E-84D1-A521A3A5F9EC}">
      <dgm:prSet/>
      <dgm:spPr/>
      <dgm:t>
        <a:bodyPr/>
        <a:lstStyle/>
        <a:p>
          <a:endParaRPr lang="ru-RU"/>
        </a:p>
      </dgm:t>
    </dgm:pt>
    <dgm:pt modelId="{5421C92A-FE35-4D15-A464-476726CE47EC}" type="parTrans" cxnId="{10C43C47-973F-486E-AE77-8BA0CB54D807}">
      <dgm:prSet/>
      <dgm:spPr/>
      <dgm:t>
        <a:bodyPr/>
        <a:lstStyle/>
        <a:p>
          <a:endParaRPr lang="ru-RU"/>
        </a:p>
      </dgm:t>
    </dgm:pt>
    <dgm:pt modelId="{9B9FDB12-61ED-48A3-935F-DF349293278D}" type="sibTrans" cxnId="{10C43C47-973F-486E-AE77-8BA0CB54D807}">
      <dgm:prSet/>
      <dgm:spPr/>
      <dgm:t>
        <a:bodyPr/>
        <a:lstStyle/>
        <a:p>
          <a:endParaRPr lang="ru-RU"/>
        </a:p>
      </dgm:t>
    </dgm:pt>
    <dgm:pt modelId="{6CE057ED-92BA-4DB8-97E3-E1DD475B2037}" type="pres">
      <dgm:prSet presAssocID="{6E2BA354-8222-469C-8CAD-B0BE01E7012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E2E27F-6437-43A2-8926-66844EEAD579}" type="pres">
      <dgm:prSet presAssocID="{29053CDA-01EB-4D00-BE6B-8DC4CDAC9160}" presName="centerShape" presStyleLbl="node0" presStyleIdx="0" presStyleCnt="1"/>
      <dgm:spPr/>
      <dgm:t>
        <a:bodyPr/>
        <a:lstStyle/>
        <a:p>
          <a:endParaRPr lang="ru-RU"/>
        </a:p>
      </dgm:t>
    </dgm:pt>
    <dgm:pt modelId="{88B67ABD-46B7-4A69-80CC-EA8B9F492C49}" type="pres">
      <dgm:prSet presAssocID="{E2F72A70-E947-46DD-B74C-904ADC75AC6F}" presName="parTrans" presStyleLbl="sibTrans2D1" presStyleIdx="0" presStyleCnt="7" custAng="10997202" custFlipVert="1"/>
      <dgm:spPr/>
      <dgm:t>
        <a:bodyPr/>
        <a:lstStyle/>
        <a:p>
          <a:endParaRPr lang="ru-RU"/>
        </a:p>
      </dgm:t>
    </dgm:pt>
    <dgm:pt modelId="{665B82FD-709E-4D26-9682-B0AB581F93A8}" type="pres">
      <dgm:prSet presAssocID="{E2F72A70-E947-46DD-B74C-904ADC75AC6F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AB4475F6-C2BC-4BED-AECD-46A5A3C73C3A}" type="pres">
      <dgm:prSet presAssocID="{4CABE03A-7CAA-449D-9588-CCA1D4404A8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6B4067-EB85-47A9-A23D-33EB34E39379}" type="pres">
      <dgm:prSet presAssocID="{201775A6-B3FD-41CA-BA6C-66B8C6E64029}" presName="parTrans" presStyleLbl="sibTrans2D1" presStyleIdx="1" presStyleCnt="7" custAng="15142101" custFlipHor="1" custScaleX="114637" custScaleY="119057"/>
      <dgm:spPr/>
      <dgm:t>
        <a:bodyPr/>
        <a:lstStyle/>
        <a:p>
          <a:endParaRPr lang="ru-RU"/>
        </a:p>
      </dgm:t>
    </dgm:pt>
    <dgm:pt modelId="{32CB3C44-0B87-4898-A77C-74CFA57347A8}" type="pres">
      <dgm:prSet presAssocID="{201775A6-B3FD-41CA-BA6C-66B8C6E64029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F419B23B-959C-4510-9436-5F30BD305CCB}" type="pres">
      <dgm:prSet presAssocID="{6F4A15C7-5666-4AD2-8E5A-5C37574AF35F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DD55FA-FF11-4DF8-948E-A3E9C20841FC}" type="pres">
      <dgm:prSet presAssocID="{03E9624C-E582-4EDB-8EFC-B3427DB3D57A}" presName="parTrans" presStyleLbl="sibTrans2D1" presStyleIdx="2" presStyleCnt="7" custAng="63261"/>
      <dgm:spPr/>
      <dgm:t>
        <a:bodyPr/>
        <a:lstStyle/>
        <a:p>
          <a:endParaRPr lang="ru-RU"/>
        </a:p>
      </dgm:t>
    </dgm:pt>
    <dgm:pt modelId="{919E3365-5D75-46F5-8FE9-D073431C1CDA}" type="pres">
      <dgm:prSet presAssocID="{03E9624C-E582-4EDB-8EFC-B3427DB3D57A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F98DF76A-D89B-439F-9722-0C9F785466AC}" type="pres">
      <dgm:prSet presAssocID="{E2A58ECF-92FB-4493-B84C-347730FBF75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1D137-CB00-4156-A845-B74DB734E2F5}" type="pres">
      <dgm:prSet presAssocID="{6D7D4DC5-A364-4DC8-A3A5-E95C59CE3CAA}" presName="parTrans" presStyleLbl="sibTrans2D1" presStyleIdx="3" presStyleCnt="7" custAng="3736179" custFlipHor="1"/>
      <dgm:spPr/>
      <dgm:t>
        <a:bodyPr/>
        <a:lstStyle/>
        <a:p>
          <a:endParaRPr lang="ru-RU"/>
        </a:p>
      </dgm:t>
    </dgm:pt>
    <dgm:pt modelId="{1D0535EB-04E8-4BCB-A1C4-204EBD0B2D4B}" type="pres">
      <dgm:prSet presAssocID="{6D7D4DC5-A364-4DC8-A3A5-E95C59CE3CAA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D28629FE-B3B0-4ADA-8672-824730CFE653}" type="pres">
      <dgm:prSet presAssocID="{CC251019-69F9-482A-985D-CB4B8926949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54F29-EFCF-470F-89BD-15B368902F51}" type="pres">
      <dgm:prSet presAssocID="{5F806472-19A0-4B92-B072-18F6A8FC127C}" presName="parTrans" presStyleLbl="sibTrans2D1" presStyleIdx="4" presStyleCnt="7" custAng="11016538" custFlipVert="1" custFlipHor="1"/>
      <dgm:spPr/>
      <dgm:t>
        <a:bodyPr/>
        <a:lstStyle/>
        <a:p>
          <a:endParaRPr lang="ru-RU"/>
        </a:p>
      </dgm:t>
    </dgm:pt>
    <dgm:pt modelId="{CC5109DB-6F8F-426C-BCBA-01E1A1BBFE3A}" type="pres">
      <dgm:prSet presAssocID="{5F806472-19A0-4B92-B072-18F6A8FC127C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95ECF3EF-7FF9-4042-87D9-CE7E4D77E521}" type="pres">
      <dgm:prSet presAssocID="{98DA3802-0FEC-40B5-8CB3-E18C66AB385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B0D639-B6EA-4F53-9F89-09EFFDFC1277}" type="pres">
      <dgm:prSet presAssocID="{1FF57B0B-4B0E-44E4-AA12-1905B8A48320}" presName="parTrans" presStyleLbl="sibTrans2D1" presStyleIdx="5" presStyleCnt="7" custAng="12508587" custFlipHor="1"/>
      <dgm:spPr/>
      <dgm:t>
        <a:bodyPr/>
        <a:lstStyle/>
        <a:p>
          <a:endParaRPr lang="ru-RU"/>
        </a:p>
      </dgm:t>
    </dgm:pt>
    <dgm:pt modelId="{19487D9D-FA4A-48DC-AAC6-1425EC0CBBA2}" type="pres">
      <dgm:prSet presAssocID="{1FF57B0B-4B0E-44E4-AA12-1905B8A48320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07441C3E-A393-429D-9BB6-353F5D416D6B}" type="pres">
      <dgm:prSet presAssocID="{C2656784-C079-48B2-8E19-3C6BCE7FA8E4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AD6A7E-5566-45ED-8AF7-D61053B1B2A5}" type="pres">
      <dgm:prSet presAssocID="{5421C92A-FE35-4D15-A464-476726CE47EC}" presName="parTrans" presStyleLbl="sibTrans2D1" presStyleIdx="6" presStyleCnt="7"/>
      <dgm:spPr/>
      <dgm:t>
        <a:bodyPr/>
        <a:lstStyle/>
        <a:p>
          <a:endParaRPr lang="ru-RU"/>
        </a:p>
      </dgm:t>
    </dgm:pt>
    <dgm:pt modelId="{36E5B3E6-45CD-4322-8C00-6EB7DB86F377}" type="pres">
      <dgm:prSet presAssocID="{5421C92A-FE35-4D15-A464-476726CE47EC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F8A893B1-180D-4899-9F32-2058D2BF1CA1}" type="pres">
      <dgm:prSet presAssocID="{315DA786-50A2-420E-84D1-A521A3A5F9E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0235B1-80E8-45FC-A766-D0FF3D21CB8D}" type="presOf" srcId="{5421C92A-FE35-4D15-A464-476726CE47EC}" destId="{58AD6A7E-5566-45ED-8AF7-D61053B1B2A5}" srcOrd="0" destOrd="0" presId="urn:microsoft.com/office/officeart/2005/8/layout/radial5"/>
    <dgm:cxn modelId="{647935DF-7A08-4B99-BE88-B6A1C7D17D6D}" type="presOf" srcId="{CC251019-69F9-482A-985D-CB4B89269499}" destId="{D28629FE-B3B0-4ADA-8672-824730CFE653}" srcOrd="0" destOrd="0" presId="urn:microsoft.com/office/officeart/2005/8/layout/radial5"/>
    <dgm:cxn modelId="{7E00AA0B-5EEE-4256-8CBD-E8822646C881}" srcId="{29053CDA-01EB-4D00-BE6B-8DC4CDAC9160}" destId="{E2A58ECF-92FB-4493-B84C-347730FBF750}" srcOrd="2" destOrd="0" parTransId="{03E9624C-E582-4EDB-8EFC-B3427DB3D57A}" sibTransId="{1BEB247E-248D-423C-996B-667691190E21}"/>
    <dgm:cxn modelId="{FDA62D07-5578-4618-9C33-9454BBC89207}" type="presOf" srcId="{E2A58ECF-92FB-4493-B84C-347730FBF750}" destId="{F98DF76A-D89B-439F-9722-0C9F785466AC}" srcOrd="0" destOrd="0" presId="urn:microsoft.com/office/officeart/2005/8/layout/radial5"/>
    <dgm:cxn modelId="{20F29B81-27D3-43BE-A058-F5DB8BF6DEBC}" type="presOf" srcId="{E2F72A70-E947-46DD-B74C-904ADC75AC6F}" destId="{88B67ABD-46B7-4A69-80CC-EA8B9F492C49}" srcOrd="0" destOrd="0" presId="urn:microsoft.com/office/officeart/2005/8/layout/radial5"/>
    <dgm:cxn modelId="{AFFC2431-C5F6-4B9C-9572-288A643FC699}" srcId="{29053CDA-01EB-4D00-BE6B-8DC4CDAC9160}" destId="{6F4A15C7-5666-4AD2-8E5A-5C37574AF35F}" srcOrd="1" destOrd="0" parTransId="{201775A6-B3FD-41CA-BA6C-66B8C6E64029}" sibTransId="{EA480638-C8F5-469D-9640-E86249967EFA}"/>
    <dgm:cxn modelId="{8E92D8E1-7193-47FF-B082-2E3BBD61D2EC}" srcId="{29053CDA-01EB-4D00-BE6B-8DC4CDAC9160}" destId="{CC251019-69F9-482A-985D-CB4B89269499}" srcOrd="3" destOrd="0" parTransId="{6D7D4DC5-A364-4DC8-A3A5-E95C59CE3CAA}" sibTransId="{5B005DB0-8A1C-452D-BD3D-C31F5F9B67F8}"/>
    <dgm:cxn modelId="{15B99353-581B-4BF9-B3D8-BA5045ED21F3}" type="presOf" srcId="{C2656784-C079-48B2-8E19-3C6BCE7FA8E4}" destId="{07441C3E-A393-429D-9BB6-353F5D416D6B}" srcOrd="0" destOrd="0" presId="urn:microsoft.com/office/officeart/2005/8/layout/radial5"/>
    <dgm:cxn modelId="{73529D78-1CC6-4204-8A5E-02E56B480B8F}" srcId="{29053CDA-01EB-4D00-BE6B-8DC4CDAC9160}" destId="{4CABE03A-7CAA-449D-9588-CCA1D4404A87}" srcOrd="0" destOrd="0" parTransId="{E2F72A70-E947-46DD-B74C-904ADC75AC6F}" sibTransId="{9A8C3165-37C9-4528-9728-99B82F0E8B12}"/>
    <dgm:cxn modelId="{8E1FEAE0-BA4E-410C-9D0E-CD668C7E8EEF}" type="presOf" srcId="{201775A6-B3FD-41CA-BA6C-66B8C6E64029}" destId="{EC6B4067-EB85-47A9-A23D-33EB34E39379}" srcOrd="0" destOrd="0" presId="urn:microsoft.com/office/officeart/2005/8/layout/radial5"/>
    <dgm:cxn modelId="{2FFD28CE-AF93-4E2E-BBBF-E156C5E6D081}" srcId="{29053CDA-01EB-4D00-BE6B-8DC4CDAC9160}" destId="{98DA3802-0FEC-40B5-8CB3-E18C66AB3854}" srcOrd="4" destOrd="0" parTransId="{5F806472-19A0-4B92-B072-18F6A8FC127C}" sibTransId="{659BFF86-6C28-4FEF-B0FB-B7CBDAF5E117}"/>
    <dgm:cxn modelId="{578AC312-92E5-4E37-A59F-36A3C846CB94}" type="presOf" srcId="{6D7D4DC5-A364-4DC8-A3A5-E95C59CE3CAA}" destId="{3E91D137-CB00-4156-A845-B74DB734E2F5}" srcOrd="0" destOrd="0" presId="urn:microsoft.com/office/officeart/2005/8/layout/radial5"/>
    <dgm:cxn modelId="{61B0087F-FAFC-4021-BCE9-D0E4AB2CD63D}" type="presOf" srcId="{5F806472-19A0-4B92-B072-18F6A8FC127C}" destId="{CC5109DB-6F8F-426C-BCBA-01E1A1BBFE3A}" srcOrd="1" destOrd="0" presId="urn:microsoft.com/office/officeart/2005/8/layout/radial5"/>
    <dgm:cxn modelId="{41C746F4-C151-4BE7-9C93-5D05D96A326E}" type="presOf" srcId="{6D7D4DC5-A364-4DC8-A3A5-E95C59CE3CAA}" destId="{1D0535EB-04E8-4BCB-A1C4-204EBD0B2D4B}" srcOrd="1" destOrd="0" presId="urn:microsoft.com/office/officeart/2005/8/layout/radial5"/>
    <dgm:cxn modelId="{3E89867C-8DBB-46BE-ABAB-E774353D187D}" type="presOf" srcId="{98DA3802-0FEC-40B5-8CB3-E18C66AB3854}" destId="{95ECF3EF-7FF9-4042-87D9-CE7E4D77E521}" srcOrd="0" destOrd="0" presId="urn:microsoft.com/office/officeart/2005/8/layout/radial5"/>
    <dgm:cxn modelId="{1BB6B3E2-715F-4D88-8056-0F5C17223EE9}" type="presOf" srcId="{5F806472-19A0-4B92-B072-18F6A8FC127C}" destId="{7A654F29-EFCF-470F-89BD-15B368902F51}" srcOrd="0" destOrd="0" presId="urn:microsoft.com/office/officeart/2005/8/layout/radial5"/>
    <dgm:cxn modelId="{D40B1DE4-80A0-4C01-9C0B-ED734090AB08}" type="presOf" srcId="{6E2BA354-8222-469C-8CAD-B0BE01E70126}" destId="{6CE057ED-92BA-4DB8-97E3-E1DD475B2037}" srcOrd="0" destOrd="0" presId="urn:microsoft.com/office/officeart/2005/8/layout/radial5"/>
    <dgm:cxn modelId="{CE37C641-B084-4266-80E2-137DC6D29B9A}" type="presOf" srcId="{315DA786-50A2-420E-84D1-A521A3A5F9EC}" destId="{F8A893B1-180D-4899-9F32-2058D2BF1CA1}" srcOrd="0" destOrd="0" presId="urn:microsoft.com/office/officeart/2005/8/layout/radial5"/>
    <dgm:cxn modelId="{E784BA6E-BC29-4718-A8EA-82DAF93A463E}" type="presOf" srcId="{E2F72A70-E947-46DD-B74C-904ADC75AC6F}" destId="{665B82FD-709E-4D26-9682-B0AB581F93A8}" srcOrd="1" destOrd="0" presId="urn:microsoft.com/office/officeart/2005/8/layout/radial5"/>
    <dgm:cxn modelId="{AC57D36B-9D06-4BBD-96AE-200F2B1D61BF}" type="presOf" srcId="{29053CDA-01EB-4D00-BE6B-8DC4CDAC9160}" destId="{8CE2E27F-6437-43A2-8926-66844EEAD579}" srcOrd="0" destOrd="0" presId="urn:microsoft.com/office/officeart/2005/8/layout/radial5"/>
    <dgm:cxn modelId="{462A6402-63B3-4A3F-9080-F5EFD81D1E0C}" srcId="{6E2BA354-8222-469C-8CAD-B0BE01E70126}" destId="{29053CDA-01EB-4D00-BE6B-8DC4CDAC9160}" srcOrd="0" destOrd="0" parTransId="{18B012FD-1A28-4D67-87F0-B7371C2E790E}" sibTransId="{5EE9DADE-7715-4355-8033-780CD4F713F6}"/>
    <dgm:cxn modelId="{ADC77927-CBA6-4831-ACEA-93FD4BB7975F}" type="presOf" srcId="{1FF57B0B-4B0E-44E4-AA12-1905B8A48320}" destId="{19487D9D-FA4A-48DC-AAC6-1425EC0CBBA2}" srcOrd="1" destOrd="0" presId="urn:microsoft.com/office/officeart/2005/8/layout/radial5"/>
    <dgm:cxn modelId="{A8300132-79DC-4188-872F-4128095195AD}" type="presOf" srcId="{1FF57B0B-4B0E-44E4-AA12-1905B8A48320}" destId="{22B0D639-B6EA-4F53-9F89-09EFFDFC1277}" srcOrd="0" destOrd="0" presId="urn:microsoft.com/office/officeart/2005/8/layout/radial5"/>
    <dgm:cxn modelId="{E6ED3101-5D01-4B06-9486-E86F841B0158}" type="presOf" srcId="{4CABE03A-7CAA-449D-9588-CCA1D4404A87}" destId="{AB4475F6-C2BC-4BED-AECD-46A5A3C73C3A}" srcOrd="0" destOrd="0" presId="urn:microsoft.com/office/officeart/2005/8/layout/radial5"/>
    <dgm:cxn modelId="{3E457AE0-65DC-4EFC-8C66-503D17828C85}" srcId="{29053CDA-01EB-4D00-BE6B-8DC4CDAC9160}" destId="{C2656784-C079-48B2-8E19-3C6BCE7FA8E4}" srcOrd="5" destOrd="0" parTransId="{1FF57B0B-4B0E-44E4-AA12-1905B8A48320}" sibTransId="{E4F3604F-DAAB-4288-AEFC-E8748EC54F0A}"/>
    <dgm:cxn modelId="{70D8B2E5-BA04-4203-ACDF-96CFE5AE7B22}" type="presOf" srcId="{201775A6-B3FD-41CA-BA6C-66B8C6E64029}" destId="{32CB3C44-0B87-4898-A77C-74CFA57347A8}" srcOrd="1" destOrd="0" presId="urn:microsoft.com/office/officeart/2005/8/layout/radial5"/>
    <dgm:cxn modelId="{10C43C47-973F-486E-AE77-8BA0CB54D807}" srcId="{29053CDA-01EB-4D00-BE6B-8DC4CDAC9160}" destId="{315DA786-50A2-420E-84D1-A521A3A5F9EC}" srcOrd="6" destOrd="0" parTransId="{5421C92A-FE35-4D15-A464-476726CE47EC}" sibTransId="{9B9FDB12-61ED-48A3-935F-DF349293278D}"/>
    <dgm:cxn modelId="{32A93F72-A819-4296-86E2-19FE4A2DFEDC}" type="presOf" srcId="{03E9624C-E582-4EDB-8EFC-B3427DB3D57A}" destId="{B9DD55FA-FF11-4DF8-948E-A3E9C20841FC}" srcOrd="0" destOrd="0" presId="urn:microsoft.com/office/officeart/2005/8/layout/radial5"/>
    <dgm:cxn modelId="{13FC9FA5-6E50-4E47-B673-A2C2B72C125B}" type="presOf" srcId="{6F4A15C7-5666-4AD2-8E5A-5C37574AF35F}" destId="{F419B23B-959C-4510-9436-5F30BD305CCB}" srcOrd="0" destOrd="0" presId="urn:microsoft.com/office/officeart/2005/8/layout/radial5"/>
    <dgm:cxn modelId="{5F8B4264-CCA0-43D1-B5CB-D440371AF3B7}" type="presOf" srcId="{5421C92A-FE35-4D15-A464-476726CE47EC}" destId="{36E5B3E6-45CD-4322-8C00-6EB7DB86F377}" srcOrd="1" destOrd="0" presId="urn:microsoft.com/office/officeart/2005/8/layout/radial5"/>
    <dgm:cxn modelId="{AC9869AF-9BCC-477E-A040-6987F34DC83F}" type="presOf" srcId="{03E9624C-E582-4EDB-8EFC-B3427DB3D57A}" destId="{919E3365-5D75-46F5-8FE9-D073431C1CDA}" srcOrd="1" destOrd="0" presId="urn:microsoft.com/office/officeart/2005/8/layout/radial5"/>
    <dgm:cxn modelId="{3F8DB7D4-B735-4867-8ADC-E0414DE86655}" type="presParOf" srcId="{6CE057ED-92BA-4DB8-97E3-E1DD475B2037}" destId="{8CE2E27F-6437-43A2-8926-66844EEAD579}" srcOrd="0" destOrd="0" presId="urn:microsoft.com/office/officeart/2005/8/layout/radial5"/>
    <dgm:cxn modelId="{2B99259A-F625-4C01-9358-93D3D23D4A15}" type="presParOf" srcId="{6CE057ED-92BA-4DB8-97E3-E1DD475B2037}" destId="{88B67ABD-46B7-4A69-80CC-EA8B9F492C49}" srcOrd="1" destOrd="0" presId="urn:microsoft.com/office/officeart/2005/8/layout/radial5"/>
    <dgm:cxn modelId="{761D8F16-491C-46C3-893A-BA627B256814}" type="presParOf" srcId="{88B67ABD-46B7-4A69-80CC-EA8B9F492C49}" destId="{665B82FD-709E-4D26-9682-B0AB581F93A8}" srcOrd="0" destOrd="0" presId="urn:microsoft.com/office/officeart/2005/8/layout/radial5"/>
    <dgm:cxn modelId="{40152AB8-86D0-4DEB-BF56-D2566B270B33}" type="presParOf" srcId="{6CE057ED-92BA-4DB8-97E3-E1DD475B2037}" destId="{AB4475F6-C2BC-4BED-AECD-46A5A3C73C3A}" srcOrd="2" destOrd="0" presId="urn:microsoft.com/office/officeart/2005/8/layout/radial5"/>
    <dgm:cxn modelId="{B5753DFA-E637-4EF8-B72A-476E88E52324}" type="presParOf" srcId="{6CE057ED-92BA-4DB8-97E3-E1DD475B2037}" destId="{EC6B4067-EB85-47A9-A23D-33EB34E39379}" srcOrd="3" destOrd="0" presId="urn:microsoft.com/office/officeart/2005/8/layout/radial5"/>
    <dgm:cxn modelId="{95481A1D-DB76-46B0-8A43-435108D35EB0}" type="presParOf" srcId="{EC6B4067-EB85-47A9-A23D-33EB34E39379}" destId="{32CB3C44-0B87-4898-A77C-74CFA57347A8}" srcOrd="0" destOrd="0" presId="urn:microsoft.com/office/officeart/2005/8/layout/radial5"/>
    <dgm:cxn modelId="{ED828CE7-68D9-4675-AFD0-E188152DBDF9}" type="presParOf" srcId="{6CE057ED-92BA-4DB8-97E3-E1DD475B2037}" destId="{F419B23B-959C-4510-9436-5F30BD305CCB}" srcOrd="4" destOrd="0" presId="urn:microsoft.com/office/officeart/2005/8/layout/radial5"/>
    <dgm:cxn modelId="{AAF43815-7DB0-41D7-8F94-C8C3A7103E1A}" type="presParOf" srcId="{6CE057ED-92BA-4DB8-97E3-E1DD475B2037}" destId="{B9DD55FA-FF11-4DF8-948E-A3E9C20841FC}" srcOrd="5" destOrd="0" presId="urn:microsoft.com/office/officeart/2005/8/layout/radial5"/>
    <dgm:cxn modelId="{EC3DBB16-1889-4421-A98E-A90AB816788A}" type="presParOf" srcId="{B9DD55FA-FF11-4DF8-948E-A3E9C20841FC}" destId="{919E3365-5D75-46F5-8FE9-D073431C1CDA}" srcOrd="0" destOrd="0" presId="urn:microsoft.com/office/officeart/2005/8/layout/radial5"/>
    <dgm:cxn modelId="{D98BC21F-D9B1-42F5-A1FC-9FF57E180468}" type="presParOf" srcId="{6CE057ED-92BA-4DB8-97E3-E1DD475B2037}" destId="{F98DF76A-D89B-439F-9722-0C9F785466AC}" srcOrd="6" destOrd="0" presId="urn:microsoft.com/office/officeart/2005/8/layout/radial5"/>
    <dgm:cxn modelId="{50D4BC49-42BF-4F10-8132-0C17967A2217}" type="presParOf" srcId="{6CE057ED-92BA-4DB8-97E3-E1DD475B2037}" destId="{3E91D137-CB00-4156-A845-B74DB734E2F5}" srcOrd="7" destOrd="0" presId="urn:microsoft.com/office/officeart/2005/8/layout/radial5"/>
    <dgm:cxn modelId="{6A36F3CE-0BA2-4654-8167-D1AF01A7A7F9}" type="presParOf" srcId="{3E91D137-CB00-4156-A845-B74DB734E2F5}" destId="{1D0535EB-04E8-4BCB-A1C4-204EBD0B2D4B}" srcOrd="0" destOrd="0" presId="urn:microsoft.com/office/officeart/2005/8/layout/radial5"/>
    <dgm:cxn modelId="{1C92106E-6EF6-4134-A971-AB7D315C21FD}" type="presParOf" srcId="{6CE057ED-92BA-4DB8-97E3-E1DD475B2037}" destId="{D28629FE-B3B0-4ADA-8672-824730CFE653}" srcOrd="8" destOrd="0" presId="urn:microsoft.com/office/officeart/2005/8/layout/radial5"/>
    <dgm:cxn modelId="{4731040B-A0AA-4F1D-825A-30262E599776}" type="presParOf" srcId="{6CE057ED-92BA-4DB8-97E3-E1DD475B2037}" destId="{7A654F29-EFCF-470F-89BD-15B368902F51}" srcOrd="9" destOrd="0" presId="urn:microsoft.com/office/officeart/2005/8/layout/radial5"/>
    <dgm:cxn modelId="{4FD426A5-7E33-4F29-9AD3-23B6830A566D}" type="presParOf" srcId="{7A654F29-EFCF-470F-89BD-15B368902F51}" destId="{CC5109DB-6F8F-426C-BCBA-01E1A1BBFE3A}" srcOrd="0" destOrd="0" presId="urn:microsoft.com/office/officeart/2005/8/layout/radial5"/>
    <dgm:cxn modelId="{86BC9A54-B757-47BD-BF9C-4672A5A57A79}" type="presParOf" srcId="{6CE057ED-92BA-4DB8-97E3-E1DD475B2037}" destId="{95ECF3EF-7FF9-4042-87D9-CE7E4D77E521}" srcOrd="10" destOrd="0" presId="urn:microsoft.com/office/officeart/2005/8/layout/radial5"/>
    <dgm:cxn modelId="{8C896778-7DD2-4307-9DCA-A30895862F2E}" type="presParOf" srcId="{6CE057ED-92BA-4DB8-97E3-E1DD475B2037}" destId="{22B0D639-B6EA-4F53-9F89-09EFFDFC1277}" srcOrd="11" destOrd="0" presId="urn:microsoft.com/office/officeart/2005/8/layout/radial5"/>
    <dgm:cxn modelId="{E9926270-08D2-468E-9D75-CAD2FBD5BE0B}" type="presParOf" srcId="{22B0D639-B6EA-4F53-9F89-09EFFDFC1277}" destId="{19487D9D-FA4A-48DC-AAC6-1425EC0CBBA2}" srcOrd="0" destOrd="0" presId="urn:microsoft.com/office/officeart/2005/8/layout/radial5"/>
    <dgm:cxn modelId="{02525024-3453-48F1-A1BD-352CF747BAD4}" type="presParOf" srcId="{6CE057ED-92BA-4DB8-97E3-E1DD475B2037}" destId="{07441C3E-A393-429D-9BB6-353F5D416D6B}" srcOrd="12" destOrd="0" presId="urn:microsoft.com/office/officeart/2005/8/layout/radial5"/>
    <dgm:cxn modelId="{F6E99CE5-8825-4FD2-918B-14AC5CFDEFD0}" type="presParOf" srcId="{6CE057ED-92BA-4DB8-97E3-E1DD475B2037}" destId="{58AD6A7E-5566-45ED-8AF7-D61053B1B2A5}" srcOrd="13" destOrd="0" presId="urn:microsoft.com/office/officeart/2005/8/layout/radial5"/>
    <dgm:cxn modelId="{50F8534B-7C3E-405F-BC56-A14AA8EE77B2}" type="presParOf" srcId="{58AD6A7E-5566-45ED-8AF7-D61053B1B2A5}" destId="{36E5B3E6-45CD-4322-8C00-6EB7DB86F377}" srcOrd="0" destOrd="0" presId="urn:microsoft.com/office/officeart/2005/8/layout/radial5"/>
    <dgm:cxn modelId="{BC3966A9-D843-4CCB-A169-2F4A1FD9F55C}" type="presParOf" srcId="{6CE057ED-92BA-4DB8-97E3-E1DD475B2037}" destId="{F8A893B1-180D-4899-9F32-2058D2BF1CA1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2E27F-6437-43A2-8926-66844EEAD579}">
      <dsp:nvSpPr>
        <dsp:cNvPr id="0" name=""/>
        <dsp:cNvSpPr/>
      </dsp:nvSpPr>
      <dsp:spPr>
        <a:xfrm>
          <a:off x="3353320" y="1985140"/>
          <a:ext cx="1522958" cy="152295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576352" y="2208172"/>
        <a:ext cx="1076894" cy="1076894"/>
      </dsp:txXfrm>
    </dsp:sp>
    <dsp:sp modelId="{88B67ABD-46B7-4A69-80CC-EA8B9F492C49}">
      <dsp:nvSpPr>
        <dsp:cNvPr id="0" name=""/>
        <dsp:cNvSpPr/>
      </dsp:nvSpPr>
      <dsp:spPr>
        <a:xfrm rot="16002798" flipV="1">
          <a:off x="3952884" y="1429900"/>
          <a:ext cx="323831" cy="5178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-10800000">
        <a:off x="4004243" y="1581956"/>
        <a:ext cx="226682" cy="310683"/>
      </dsp:txXfrm>
    </dsp:sp>
    <dsp:sp modelId="{AB4475F6-C2BC-4BED-AECD-46A5A3C73C3A}">
      <dsp:nvSpPr>
        <dsp:cNvPr id="0" name=""/>
        <dsp:cNvSpPr/>
      </dsp:nvSpPr>
      <dsp:spPr>
        <a:xfrm>
          <a:off x="3429468" y="3474"/>
          <a:ext cx="1370662" cy="137066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3630197" y="204203"/>
        <a:ext cx="969204" cy="969204"/>
      </dsp:txXfrm>
    </dsp:sp>
    <dsp:sp modelId="{EC6B4067-EB85-47A9-A23D-33EB34E39379}">
      <dsp:nvSpPr>
        <dsp:cNvPr id="0" name=""/>
        <dsp:cNvSpPr/>
      </dsp:nvSpPr>
      <dsp:spPr>
        <a:xfrm rot="8772185" flipH="1">
          <a:off x="4756218" y="1778840"/>
          <a:ext cx="371230" cy="61648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655646"/>
                <a:satOff val="6635"/>
                <a:lumOff val="1438"/>
                <a:alphaOff val="0"/>
                <a:shade val="51000"/>
                <a:satMod val="130000"/>
              </a:schemeClr>
            </a:gs>
            <a:gs pos="80000">
              <a:schemeClr val="accent5">
                <a:hueOff val="-1655646"/>
                <a:satOff val="6635"/>
                <a:lumOff val="1438"/>
                <a:alphaOff val="0"/>
                <a:shade val="93000"/>
                <a:satMod val="130000"/>
              </a:schemeClr>
            </a:gs>
            <a:gs pos="100000">
              <a:schemeClr val="accent5">
                <a:hueOff val="-1655646"/>
                <a:satOff val="6635"/>
                <a:lumOff val="14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765628" y="1933112"/>
        <a:ext cx="259861" cy="369890"/>
      </dsp:txXfrm>
    </dsp:sp>
    <dsp:sp modelId="{F419B23B-959C-4510-9436-5F30BD305CCB}">
      <dsp:nvSpPr>
        <dsp:cNvPr id="0" name=""/>
        <dsp:cNvSpPr/>
      </dsp:nvSpPr>
      <dsp:spPr>
        <a:xfrm>
          <a:off x="5038332" y="778262"/>
          <a:ext cx="1370662" cy="1370662"/>
        </a:xfrm>
        <a:prstGeom prst="ellipse">
          <a:avLst/>
        </a:prstGeom>
        <a:gradFill rotWithShape="0">
          <a:gsLst>
            <a:gs pos="0">
              <a:schemeClr val="accent5">
                <a:hueOff val="-1655646"/>
                <a:satOff val="6635"/>
                <a:lumOff val="1438"/>
                <a:alphaOff val="0"/>
                <a:shade val="51000"/>
                <a:satMod val="130000"/>
              </a:schemeClr>
            </a:gs>
            <a:gs pos="80000">
              <a:schemeClr val="accent5">
                <a:hueOff val="-1655646"/>
                <a:satOff val="6635"/>
                <a:lumOff val="1438"/>
                <a:alphaOff val="0"/>
                <a:shade val="93000"/>
                <a:satMod val="130000"/>
              </a:schemeClr>
            </a:gs>
            <a:gs pos="100000">
              <a:schemeClr val="accent5">
                <a:hueOff val="-1655646"/>
                <a:satOff val="6635"/>
                <a:lumOff val="14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5239061" y="978991"/>
        <a:ext cx="969204" cy="969204"/>
      </dsp:txXfrm>
    </dsp:sp>
    <dsp:sp modelId="{B9DD55FA-FF11-4DF8-948E-A3E9C20841FC}">
      <dsp:nvSpPr>
        <dsp:cNvPr id="0" name=""/>
        <dsp:cNvSpPr/>
      </dsp:nvSpPr>
      <dsp:spPr>
        <a:xfrm rot="834690">
          <a:off x="4984178" y="2723102"/>
          <a:ext cx="323831" cy="5178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985603" y="2814985"/>
        <a:ext cx="226682" cy="310683"/>
      </dsp:txXfrm>
    </dsp:sp>
    <dsp:sp modelId="{F98DF76A-D89B-439F-9722-0C9F785466AC}">
      <dsp:nvSpPr>
        <dsp:cNvPr id="0" name=""/>
        <dsp:cNvSpPr/>
      </dsp:nvSpPr>
      <dsp:spPr>
        <a:xfrm>
          <a:off x="5435688" y="2519194"/>
          <a:ext cx="1370662" cy="1370662"/>
        </a:xfrm>
        <a:prstGeom prst="ellips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5636417" y="2719923"/>
        <a:ext cx="969204" cy="969204"/>
      </dsp:txXfrm>
    </dsp:sp>
    <dsp:sp modelId="{3E91D137-CB00-4156-A845-B74DB734E2F5}">
      <dsp:nvSpPr>
        <dsp:cNvPr id="0" name=""/>
        <dsp:cNvSpPr/>
      </dsp:nvSpPr>
      <dsp:spPr>
        <a:xfrm rot="14006678" flipH="1">
          <a:off x="4411853" y="3440775"/>
          <a:ext cx="323831" cy="5178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431497" y="3505317"/>
        <a:ext cx="226682" cy="310683"/>
      </dsp:txXfrm>
    </dsp:sp>
    <dsp:sp modelId="{D28629FE-B3B0-4ADA-8672-824730CFE653}">
      <dsp:nvSpPr>
        <dsp:cNvPr id="0" name=""/>
        <dsp:cNvSpPr/>
      </dsp:nvSpPr>
      <dsp:spPr>
        <a:xfrm>
          <a:off x="4322320" y="3915313"/>
          <a:ext cx="1370662" cy="1370662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4523049" y="4116042"/>
        <a:ext cx="969204" cy="969204"/>
      </dsp:txXfrm>
    </dsp:sp>
    <dsp:sp modelId="{7A654F29-EFCF-470F-89BD-15B368902F51}">
      <dsp:nvSpPr>
        <dsp:cNvPr id="0" name=""/>
        <dsp:cNvSpPr/>
      </dsp:nvSpPr>
      <dsp:spPr>
        <a:xfrm rot="17959395" flipH="1" flipV="1">
          <a:off x="3493915" y="3440775"/>
          <a:ext cx="323831" cy="5178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3566278" y="3501985"/>
        <a:ext cx="226682" cy="310683"/>
      </dsp:txXfrm>
    </dsp:sp>
    <dsp:sp modelId="{95ECF3EF-7FF9-4042-87D9-CE7E4D77E521}">
      <dsp:nvSpPr>
        <dsp:cNvPr id="0" name=""/>
        <dsp:cNvSpPr/>
      </dsp:nvSpPr>
      <dsp:spPr>
        <a:xfrm>
          <a:off x="2536617" y="3915313"/>
          <a:ext cx="1370662" cy="1370662"/>
        </a:xfrm>
        <a:prstGeom prst="ellips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2737346" y="4116042"/>
        <a:ext cx="969204" cy="969204"/>
      </dsp:txXfrm>
    </dsp:sp>
    <dsp:sp modelId="{22B0D639-B6EA-4F53-9F89-09EFFDFC1277}">
      <dsp:nvSpPr>
        <dsp:cNvPr id="0" name=""/>
        <dsp:cNvSpPr/>
      </dsp:nvSpPr>
      <dsp:spPr>
        <a:xfrm rot="20662842" flipH="1">
          <a:off x="2921590" y="2723102"/>
          <a:ext cx="323831" cy="5178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8278230"/>
                <a:satOff val="33176"/>
                <a:lumOff val="7190"/>
                <a:alphaOff val="0"/>
                <a:shade val="51000"/>
                <a:satMod val="130000"/>
              </a:schemeClr>
            </a:gs>
            <a:gs pos="80000">
              <a:schemeClr val="accent5">
                <a:hueOff val="-8278230"/>
                <a:satOff val="33176"/>
                <a:lumOff val="7190"/>
                <a:alphaOff val="0"/>
                <a:shade val="93000"/>
                <a:satMod val="130000"/>
              </a:schemeClr>
            </a:gs>
            <a:gs pos="100000">
              <a:schemeClr val="accent5">
                <a:hueOff val="-8278230"/>
                <a:satOff val="33176"/>
                <a:lumOff val="71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3016945" y="2813585"/>
        <a:ext cx="226682" cy="310683"/>
      </dsp:txXfrm>
    </dsp:sp>
    <dsp:sp modelId="{07441C3E-A393-429D-9BB6-353F5D416D6B}">
      <dsp:nvSpPr>
        <dsp:cNvPr id="0" name=""/>
        <dsp:cNvSpPr/>
      </dsp:nvSpPr>
      <dsp:spPr>
        <a:xfrm>
          <a:off x="1423249" y="2519194"/>
          <a:ext cx="1370662" cy="1370662"/>
        </a:xfrm>
        <a:prstGeom prst="ellipse">
          <a:avLst/>
        </a:prstGeom>
        <a:gradFill rotWithShape="0">
          <a:gsLst>
            <a:gs pos="0">
              <a:schemeClr val="accent5">
                <a:hueOff val="-8278230"/>
                <a:satOff val="33176"/>
                <a:lumOff val="7190"/>
                <a:alphaOff val="0"/>
                <a:shade val="51000"/>
                <a:satMod val="130000"/>
              </a:schemeClr>
            </a:gs>
            <a:gs pos="80000">
              <a:schemeClr val="accent5">
                <a:hueOff val="-8278230"/>
                <a:satOff val="33176"/>
                <a:lumOff val="7190"/>
                <a:alphaOff val="0"/>
                <a:shade val="93000"/>
                <a:satMod val="130000"/>
              </a:schemeClr>
            </a:gs>
            <a:gs pos="100000">
              <a:schemeClr val="accent5">
                <a:hueOff val="-8278230"/>
                <a:satOff val="33176"/>
                <a:lumOff val="71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1623978" y="2719923"/>
        <a:ext cx="969204" cy="969204"/>
      </dsp:txXfrm>
    </dsp:sp>
    <dsp:sp modelId="{58AD6A7E-5566-45ED-8AF7-D61053B1B2A5}">
      <dsp:nvSpPr>
        <dsp:cNvPr id="0" name=""/>
        <dsp:cNvSpPr/>
      </dsp:nvSpPr>
      <dsp:spPr>
        <a:xfrm rot="13114286">
          <a:off x="3125850" y="1828179"/>
          <a:ext cx="323831" cy="5178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3212402" y="1962026"/>
        <a:ext cx="226682" cy="310683"/>
      </dsp:txXfrm>
    </dsp:sp>
    <dsp:sp modelId="{F8A893B1-180D-4899-9F32-2058D2BF1CA1}">
      <dsp:nvSpPr>
        <dsp:cNvPr id="0" name=""/>
        <dsp:cNvSpPr/>
      </dsp:nvSpPr>
      <dsp:spPr>
        <a:xfrm>
          <a:off x="1820605" y="778262"/>
          <a:ext cx="1370662" cy="1370662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>
        <a:off x="2021334" y="978991"/>
        <a:ext cx="969204" cy="969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A66C-76DB-46D1-BB37-8A49BE9F4A4C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62C32-F50A-411F-BAD9-6B5CC9F8C3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225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62C32-F50A-411F-BAD9-6B5CC9F8C3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830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62C32-F50A-411F-BAD9-6B5CC9F8C38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830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62C32-F50A-411F-BAD9-6B5CC9F8C3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79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025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55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264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32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74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689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73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50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3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84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06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12" Type="http://schemas.openxmlformats.org/officeDocument/2006/relationships/image" Target="../media/image15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4.png"/><Relationship Id="rId5" Type="http://schemas.openxmlformats.org/officeDocument/2006/relationships/tags" Target="../tags/tag5.xml"/><Relationship Id="rId10" Type="http://schemas.openxmlformats.org/officeDocument/2006/relationships/image" Target="../media/image13.jpeg"/><Relationship Id="rId4" Type="http://schemas.openxmlformats.org/officeDocument/2006/relationships/tags" Target="../tags/tag4.xml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png"/><Relationship Id="rId1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6837" y="2486799"/>
            <a:ext cx="75103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в вопросах и ответах»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4088" y="4725144"/>
            <a:ext cx="34217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ученик 9 «В» класса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Онгудайская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школа им.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С.Т.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Пекпеева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Адатов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Ырыс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Аймергенович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6632"/>
            <a:ext cx="8678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конкурс проектов по представлению бюджета для граждан в 2023 году</a:t>
            </a:r>
          </a:p>
        </p:txBody>
      </p:sp>
    </p:spTree>
    <p:extLst>
      <p:ext uri="{BB962C8B-B14F-4D97-AF65-F5344CB8AC3E}">
        <p14:creationId xmlns:p14="http://schemas.microsoft.com/office/powerpoint/2010/main" val="200015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www.fertilizerdaily.ru/wp-content/uploads/2017/12/Budget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7" t="2971" b="5711"/>
          <a:stretch/>
        </p:blipFill>
        <p:spPr bwMode="auto">
          <a:xfrm>
            <a:off x="2771800" y="3573016"/>
            <a:ext cx="3313109" cy="262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Круговая стрелка 1"/>
          <p:cNvSpPr/>
          <p:nvPr/>
        </p:nvSpPr>
        <p:spPr>
          <a:xfrm rot="20299916">
            <a:off x="1673170" y="3933056"/>
            <a:ext cx="1512168" cy="144016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082082"/>
              <a:gd name="adj5" fmla="val 125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1" name="组合 4"/>
          <p:cNvGrpSpPr/>
          <p:nvPr/>
        </p:nvGrpSpPr>
        <p:grpSpPr>
          <a:xfrm>
            <a:off x="1763688" y="406023"/>
            <a:ext cx="5256584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0"/>
          <p:cNvGrpSpPr/>
          <p:nvPr/>
        </p:nvGrpSpPr>
        <p:grpSpPr>
          <a:xfrm>
            <a:off x="6376864" y="4630314"/>
            <a:ext cx="2592287" cy="7879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2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4"/>
          <p:cNvGrpSpPr/>
          <p:nvPr/>
        </p:nvGrpSpPr>
        <p:grpSpPr>
          <a:xfrm>
            <a:off x="1427614" y="1484784"/>
            <a:ext cx="6384745" cy="130695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8"/>
          <p:cNvGrpSpPr/>
          <p:nvPr/>
        </p:nvGrpSpPr>
        <p:grpSpPr>
          <a:xfrm>
            <a:off x="199903" y="4699787"/>
            <a:ext cx="2365015" cy="76405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6" name="直接连接符 78"/>
          <p:cNvCxnSpPr/>
          <p:nvPr/>
        </p:nvCxnSpPr>
        <p:spPr>
          <a:xfrm>
            <a:off x="4391979" y="1240185"/>
            <a:ext cx="1" cy="40495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278711" y="548680"/>
            <a:ext cx="4586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1751805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всех доходов и расходов за определенный период времени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4632672"/>
            <a:ext cx="21137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4653136"/>
            <a:ext cx="1920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Круговая стрелка 9"/>
          <p:cNvSpPr/>
          <p:nvPr/>
        </p:nvSpPr>
        <p:spPr>
          <a:xfrm rot="1397668">
            <a:off x="5720553" y="3801301"/>
            <a:ext cx="1512168" cy="144016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082082"/>
              <a:gd name="adj5" fmla="val 125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0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6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7484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каким предметом можно сравнить бюджет?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43708" y="1556792"/>
            <a:ext cx="525658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кошельком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старонормандского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bougette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знач.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кошелёк, сумка, мешок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деньгами)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8" name="Picture 14" descr="https://flomaster.club/uploads/posts/2022-07/1657462005_58-flomaster-club-p-risunok-koshelek-s-dengami-krasivo-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08920"/>
            <a:ext cx="3398391" cy="339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67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71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AutoShape 3"/>
          <p:cNvSpPr>
            <a:spLocks noChangeArrowheads="1"/>
          </p:cNvSpPr>
          <p:nvPr/>
        </p:nvSpPr>
        <p:spPr bwMode="auto">
          <a:xfrm>
            <a:off x="2705256" y="844338"/>
            <a:ext cx="3954976" cy="1921606"/>
          </a:xfrm>
          <a:prstGeom prst="ellipse">
            <a:avLst/>
          </a:prstGeom>
          <a:gradFill flip="none" rotWithShape="1">
            <a:gsLst>
              <a:gs pos="0">
                <a:srgbClr val="00DFF6"/>
              </a:gs>
              <a:gs pos="90000">
                <a:srgbClr val="002774"/>
              </a:gs>
            </a:gsLst>
            <a:lin ang="2700000" scaled="1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isometricOffAxis1Top">
              <a:rot lat="17699970" lon="0" rev="0"/>
            </a:camera>
            <a:lightRig rig="flat" dir="t"/>
          </a:scene3d>
          <a:sp3d extrusionH="304800" contourW="19050">
            <a:bevelT w="101600" prst="convex"/>
            <a:bevelB w="0" h="38100"/>
            <a:contourClr>
              <a:srgbClr val="AFEA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任意多边形 71"/>
          <p:cNvSpPr/>
          <p:nvPr/>
        </p:nvSpPr>
        <p:spPr>
          <a:xfrm>
            <a:off x="1394614" y="1947404"/>
            <a:ext cx="2708458" cy="1355626"/>
          </a:xfrm>
          <a:custGeom>
            <a:avLst/>
            <a:gdLst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582562"/>
              <a:gd name="connsiteY0" fmla="*/ 3773 h 1585462"/>
              <a:gd name="connsiteX1" fmla="*/ 0 w 2582562"/>
              <a:gd name="connsiteY1" fmla="*/ 1585462 h 1585462"/>
              <a:gd name="connsiteX2" fmla="*/ 1631092 w 2582562"/>
              <a:gd name="connsiteY2" fmla="*/ 1585462 h 1585462"/>
              <a:gd name="connsiteX3" fmla="*/ 2582562 w 2582562"/>
              <a:gd name="connsiteY3" fmla="*/ 28511 h 1585462"/>
              <a:gd name="connsiteX4" fmla="*/ 2580503 w 2582562"/>
              <a:gd name="connsiteY4" fmla="*/ 0 h 1585462"/>
              <a:gd name="connsiteX5" fmla="*/ 2434249 w 2582562"/>
              <a:gd name="connsiteY5" fmla="*/ 3773 h 1585462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817512"/>
              <a:gd name="connsiteY0" fmla="*/ 0 h 1581689"/>
              <a:gd name="connsiteX1" fmla="*/ 0 w 2817512"/>
              <a:gd name="connsiteY1" fmla="*/ 1581689 h 1581689"/>
              <a:gd name="connsiteX2" fmla="*/ 1631092 w 2817512"/>
              <a:gd name="connsiteY2" fmla="*/ 1581689 h 1581689"/>
              <a:gd name="connsiteX3" fmla="*/ 2817512 w 2817512"/>
              <a:gd name="connsiteY3" fmla="*/ 24738 h 1581689"/>
              <a:gd name="connsiteX4" fmla="*/ 2434249 w 2817512"/>
              <a:gd name="connsiteY4" fmla="*/ 0 h 1581689"/>
              <a:gd name="connsiteX0" fmla="*/ 2434249 w 2817512"/>
              <a:gd name="connsiteY0" fmla="*/ 16537 h 1556951"/>
              <a:gd name="connsiteX1" fmla="*/ 0 w 2817512"/>
              <a:gd name="connsiteY1" fmla="*/ 1556951 h 1556951"/>
              <a:gd name="connsiteX2" fmla="*/ 1631092 w 2817512"/>
              <a:gd name="connsiteY2" fmla="*/ 1556951 h 1556951"/>
              <a:gd name="connsiteX3" fmla="*/ 2817512 w 2817512"/>
              <a:gd name="connsiteY3" fmla="*/ 0 h 1556951"/>
              <a:gd name="connsiteX4" fmla="*/ 2434249 w 2817512"/>
              <a:gd name="connsiteY4" fmla="*/ 16537 h 1556951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13362 h 1515676"/>
              <a:gd name="connsiteX1" fmla="*/ 0 w 2817512"/>
              <a:gd name="connsiteY1" fmla="*/ 1515676 h 1515676"/>
              <a:gd name="connsiteX2" fmla="*/ 1631092 w 2817512"/>
              <a:gd name="connsiteY2" fmla="*/ 1515676 h 1515676"/>
              <a:gd name="connsiteX3" fmla="*/ 2817512 w 2817512"/>
              <a:gd name="connsiteY3" fmla="*/ 0 h 1515676"/>
              <a:gd name="connsiteX4" fmla="*/ 2434249 w 2817512"/>
              <a:gd name="connsiteY4" fmla="*/ 13362 h 1515676"/>
              <a:gd name="connsiteX0" fmla="*/ 2434249 w 2603166"/>
              <a:gd name="connsiteY0" fmla="*/ 13386 h 1515700"/>
              <a:gd name="connsiteX1" fmla="*/ 0 w 2603166"/>
              <a:gd name="connsiteY1" fmla="*/ 1515700 h 1515700"/>
              <a:gd name="connsiteX2" fmla="*/ 1631092 w 2603166"/>
              <a:gd name="connsiteY2" fmla="*/ 1515700 h 1515700"/>
              <a:gd name="connsiteX3" fmla="*/ 2603166 w 2603166"/>
              <a:gd name="connsiteY3" fmla="*/ 0 h 1515700"/>
              <a:gd name="connsiteX4" fmla="*/ 2434249 w 2603166"/>
              <a:gd name="connsiteY4" fmla="*/ 13386 h 1515700"/>
              <a:gd name="connsiteX0" fmla="*/ 2434249 w 2898441"/>
              <a:gd name="connsiteY0" fmla="*/ 13386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434249 w 2898441"/>
              <a:gd name="connsiteY4" fmla="*/ 13386 h 1515700"/>
              <a:gd name="connsiteX0" fmla="*/ 2748574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748574 w 2898441"/>
              <a:gd name="connsiteY4" fmla="*/ 13387 h 1515700"/>
              <a:gd name="connsiteX0" fmla="*/ 2643799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643799 w 2898441"/>
              <a:gd name="connsiteY4" fmla="*/ 13387 h 1515700"/>
              <a:gd name="connsiteX0" fmla="*/ 2180336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180336 w 2898441"/>
              <a:gd name="connsiteY4" fmla="*/ 13387 h 1515700"/>
              <a:gd name="connsiteX0" fmla="*/ 2180336 w 2647920"/>
              <a:gd name="connsiteY0" fmla="*/ 13387 h 1515700"/>
              <a:gd name="connsiteX1" fmla="*/ 0 w 2647920"/>
              <a:gd name="connsiteY1" fmla="*/ 1515700 h 1515700"/>
              <a:gd name="connsiteX2" fmla="*/ 1631092 w 2647920"/>
              <a:gd name="connsiteY2" fmla="*/ 1515700 h 1515700"/>
              <a:gd name="connsiteX3" fmla="*/ 2647920 w 2647920"/>
              <a:gd name="connsiteY3" fmla="*/ 0 h 1515700"/>
              <a:gd name="connsiteX4" fmla="*/ 2180336 w 2647920"/>
              <a:gd name="connsiteY4" fmla="*/ 13387 h 1515700"/>
              <a:gd name="connsiteX0" fmla="*/ 2180336 w 2647920"/>
              <a:gd name="connsiteY0" fmla="*/ 13387 h 1515700"/>
              <a:gd name="connsiteX1" fmla="*/ 0 w 2647920"/>
              <a:gd name="connsiteY1" fmla="*/ 1515700 h 1515700"/>
              <a:gd name="connsiteX2" fmla="*/ 1631092 w 2647920"/>
              <a:gd name="connsiteY2" fmla="*/ 1515700 h 1515700"/>
              <a:gd name="connsiteX3" fmla="*/ 2647920 w 2647920"/>
              <a:gd name="connsiteY3" fmla="*/ 0 h 1515700"/>
              <a:gd name="connsiteX4" fmla="*/ 2180336 w 2647920"/>
              <a:gd name="connsiteY4" fmla="*/ 13387 h 1515700"/>
              <a:gd name="connsiteX0" fmla="*/ 2180336 w 2790764"/>
              <a:gd name="connsiteY0" fmla="*/ 13410 h 1515723"/>
              <a:gd name="connsiteX1" fmla="*/ 0 w 2790764"/>
              <a:gd name="connsiteY1" fmla="*/ 1515723 h 1515723"/>
              <a:gd name="connsiteX2" fmla="*/ 1631092 w 2790764"/>
              <a:gd name="connsiteY2" fmla="*/ 1515723 h 1515723"/>
              <a:gd name="connsiteX3" fmla="*/ 2790764 w 2790764"/>
              <a:gd name="connsiteY3" fmla="*/ 0 h 1515723"/>
              <a:gd name="connsiteX4" fmla="*/ 2180336 w 2790764"/>
              <a:gd name="connsiteY4" fmla="*/ 13410 h 151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764" h="1515723">
                <a:moveTo>
                  <a:pt x="2180336" y="13410"/>
                </a:moveTo>
                <a:lnTo>
                  <a:pt x="0" y="1515723"/>
                </a:lnTo>
                <a:lnTo>
                  <a:pt x="1631092" y="1515723"/>
                </a:lnTo>
                <a:lnTo>
                  <a:pt x="2790764" y="0"/>
                </a:lnTo>
                <a:lnTo>
                  <a:pt x="2180336" y="1341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Relaxed" fov="2700000">
              <a:rot lat="19171680" lon="21531590" rev="21239993"/>
            </a:camera>
            <a:lightRig rig="glow" dir="t"/>
          </a:scene3d>
          <a:sp3d extrusionH="203200" contourW="19050">
            <a:bevelT w="146050" h="120650" prst="divot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lnSpc>
                <a:spcPct val="140000"/>
              </a:lnSpc>
              <a:buClr>
                <a:srgbClr val="FF0000"/>
              </a:buClr>
              <a:buSzPct val="70000"/>
              <a:defRPr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任意多边形 72"/>
          <p:cNvSpPr/>
          <p:nvPr/>
        </p:nvSpPr>
        <p:spPr>
          <a:xfrm flipH="1">
            <a:off x="5131359" y="1987140"/>
            <a:ext cx="2708083" cy="1355626"/>
          </a:xfrm>
          <a:custGeom>
            <a:avLst/>
            <a:gdLst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582562"/>
              <a:gd name="connsiteY0" fmla="*/ 3773 h 1585462"/>
              <a:gd name="connsiteX1" fmla="*/ 0 w 2582562"/>
              <a:gd name="connsiteY1" fmla="*/ 1585462 h 1585462"/>
              <a:gd name="connsiteX2" fmla="*/ 1631092 w 2582562"/>
              <a:gd name="connsiteY2" fmla="*/ 1585462 h 1585462"/>
              <a:gd name="connsiteX3" fmla="*/ 2582562 w 2582562"/>
              <a:gd name="connsiteY3" fmla="*/ 28511 h 1585462"/>
              <a:gd name="connsiteX4" fmla="*/ 2580503 w 2582562"/>
              <a:gd name="connsiteY4" fmla="*/ 0 h 1585462"/>
              <a:gd name="connsiteX5" fmla="*/ 2434249 w 2582562"/>
              <a:gd name="connsiteY5" fmla="*/ 3773 h 1585462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817512"/>
              <a:gd name="connsiteY0" fmla="*/ 0 h 1581689"/>
              <a:gd name="connsiteX1" fmla="*/ 0 w 2817512"/>
              <a:gd name="connsiteY1" fmla="*/ 1581689 h 1581689"/>
              <a:gd name="connsiteX2" fmla="*/ 1631092 w 2817512"/>
              <a:gd name="connsiteY2" fmla="*/ 1581689 h 1581689"/>
              <a:gd name="connsiteX3" fmla="*/ 2817512 w 2817512"/>
              <a:gd name="connsiteY3" fmla="*/ 24738 h 1581689"/>
              <a:gd name="connsiteX4" fmla="*/ 2434249 w 2817512"/>
              <a:gd name="connsiteY4" fmla="*/ 0 h 1581689"/>
              <a:gd name="connsiteX0" fmla="*/ 2434249 w 2817512"/>
              <a:gd name="connsiteY0" fmla="*/ 16537 h 1556951"/>
              <a:gd name="connsiteX1" fmla="*/ 0 w 2817512"/>
              <a:gd name="connsiteY1" fmla="*/ 1556951 h 1556951"/>
              <a:gd name="connsiteX2" fmla="*/ 1631092 w 2817512"/>
              <a:gd name="connsiteY2" fmla="*/ 1556951 h 1556951"/>
              <a:gd name="connsiteX3" fmla="*/ 2817512 w 2817512"/>
              <a:gd name="connsiteY3" fmla="*/ 0 h 1556951"/>
              <a:gd name="connsiteX4" fmla="*/ 2434249 w 2817512"/>
              <a:gd name="connsiteY4" fmla="*/ 16537 h 1556951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13362 h 1515676"/>
              <a:gd name="connsiteX1" fmla="*/ 0 w 2817512"/>
              <a:gd name="connsiteY1" fmla="*/ 1515676 h 1515676"/>
              <a:gd name="connsiteX2" fmla="*/ 1631092 w 2817512"/>
              <a:gd name="connsiteY2" fmla="*/ 1515676 h 1515676"/>
              <a:gd name="connsiteX3" fmla="*/ 2817512 w 2817512"/>
              <a:gd name="connsiteY3" fmla="*/ 0 h 1515676"/>
              <a:gd name="connsiteX4" fmla="*/ 2434249 w 2817512"/>
              <a:gd name="connsiteY4" fmla="*/ 13362 h 1515676"/>
              <a:gd name="connsiteX0" fmla="*/ 2434249 w 2603166"/>
              <a:gd name="connsiteY0" fmla="*/ 13386 h 1515700"/>
              <a:gd name="connsiteX1" fmla="*/ 0 w 2603166"/>
              <a:gd name="connsiteY1" fmla="*/ 1515700 h 1515700"/>
              <a:gd name="connsiteX2" fmla="*/ 1631092 w 2603166"/>
              <a:gd name="connsiteY2" fmla="*/ 1515700 h 1515700"/>
              <a:gd name="connsiteX3" fmla="*/ 2603166 w 2603166"/>
              <a:gd name="connsiteY3" fmla="*/ 0 h 1515700"/>
              <a:gd name="connsiteX4" fmla="*/ 2434249 w 2603166"/>
              <a:gd name="connsiteY4" fmla="*/ 13386 h 1515700"/>
              <a:gd name="connsiteX0" fmla="*/ 2434249 w 2898441"/>
              <a:gd name="connsiteY0" fmla="*/ 13386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434249 w 2898441"/>
              <a:gd name="connsiteY4" fmla="*/ 13386 h 1515700"/>
              <a:gd name="connsiteX0" fmla="*/ 2748574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748574 w 2898441"/>
              <a:gd name="connsiteY4" fmla="*/ 13387 h 1515700"/>
              <a:gd name="connsiteX0" fmla="*/ 2643799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643799 w 2898441"/>
              <a:gd name="connsiteY4" fmla="*/ 13387 h 1515700"/>
              <a:gd name="connsiteX0" fmla="*/ 2167810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167810 w 2898441"/>
              <a:gd name="connsiteY4" fmla="*/ 13387 h 1515700"/>
              <a:gd name="connsiteX0" fmla="*/ 2167810 w 2647920"/>
              <a:gd name="connsiteY0" fmla="*/ 13387 h 1515700"/>
              <a:gd name="connsiteX1" fmla="*/ 0 w 2647920"/>
              <a:gd name="connsiteY1" fmla="*/ 1515700 h 1515700"/>
              <a:gd name="connsiteX2" fmla="*/ 1631092 w 2647920"/>
              <a:gd name="connsiteY2" fmla="*/ 1515700 h 1515700"/>
              <a:gd name="connsiteX3" fmla="*/ 2647920 w 2647920"/>
              <a:gd name="connsiteY3" fmla="*/ 0 h 1515700"/>
              <a:gd name="connsiteX4" fmla="*/ 2167810 w 2647920"/>
              <a:gd name="connsiteY4" fmla="*/ 13387 h 1515700"/>
              <a:gd name="connsiteX0" fmla="*/ 2167810 w 2790378"/>
              <a:gd name="connsiteY0" fmla="*/ 13410 h 1515723"/>
              <a:gd name="connsiteX1" fmla="*/ 0 w 2790378"/>
              <a:gd name="connsiteY1" fmla="*/ 1515723 h 1515723"/>
              <a:gd name="connsiteX2" fmla="*/ 1631092 w 2790378"/>
              <a:gd name="connsiteY2" fmla="*/ 1515723 h 1515723"/>
              <a:gd name="connsiteX3" fmla="*/ 2790378 w 2790378"/>
              <a:gd name="connsiteY3" fmla="*/ 0 h 1515723"/>
              <a:gd name="connsiteX4" fmla="*/ 2167810 w 2790378"/>
              <a:gd name="connsiteY4" fmla="*/ 13410 h 151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378" h="1515723">
                <a:moveTo>
                  <a:pt x="2167810" y="13410"/>
                </a:moveTo>
                <a:lnTo>
                  <a:pt x="0" y="1515723"/>
                </a:lnTo>
                <a:lnTo>
                  <a:pt x="1631092" y="1515723"/>
                </a:lnTo>
                <a:lnTo>
                  <a:pt x="2790378" y="0"/>
                </a:lnTo>
                <a:lnTo>
                  <a:pt x="2167810" y="1341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Relaxed" fov="2700000">
              <a:rot lat="19171680" lon="21531590" rev="360000"/>
            </a:camera>
            <a:lightRig rig="flat" dir="t"/>
          </a:scene3d>
          <a:sp3d extrusionH="203200" contourW="19050">
            <a:bevelT w="146050" h="120650" prst="divot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lnSpc>
                <a:spcPct val="140000"/>
              </a:lnSpc>
              <a:buClr>
                <a:srgbClr val="FF0000"/>
              </a:buClr>
              <a:buSzPct val="70000"/>
              <a:defRPr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任意多边形 73"/>
          <p:cNvSpPr/>
          <p:nvPr/>
        </p:nvSpPr>
        <p:spPr>
          <a:xfrm>
            <a:off x="3833317" y="2119846"/>
            <a:ext cx="1567797" cy="1346721"/>
          </a:xfrm>
          <a:custGeom>
            <a:avLst/>
            <a:gdLst>
              <a:gd name="connsiteX0" fmla="*/ 541020 w 1615440"/>
              <a:gd name="connsiteY0" fmla="*/ 7620 h 1584960"/>
              <a:gd name="connsiteX1" fmla="*/ 0 w 1615440"/>
              <a:gd name="connsiteY1" fmla="*/ 1584960 h 1584960"/>
              <a:gd name="connsiteX2" fmla="*/ 1615440 w 1615440"/>
              <a:gd name="connsiteY2" fmla="*/ 1584960 h 1584960"/>
              <a:gd name="connsiteX3" fmla="*/ 1158240 w 1615440"/>
              <a:gd name="connsiteY3" fmla="*/ 0 h 1584960"/>
              <a:gd name="connsiteX4" fmla="*/ 541020 w 1615440"/>
              <a:gd name="connsiteY4" fmla="*/ 7620 h 1584960"/>
              <a:gd name="connsiteX0" fmla="*/ 612457 w 1615440"/>
              <a:gd name="connsiteY0" fmla="*/ 7620 h 1584960"/>
              <a:gd name="connsiteX1" fmla="*/ 0 w 1615440"/>
              <a:gd name="connsiteY1" fmla="*/ 1584960 h 1584960"/>
              <a:gd name="connsiteX2" fmla="*/ 1615440 w 1615440"/>
              <a:gd name="connsiteY2" fmla="*/ 1584960 h 1584960"/>
              <a:gd name="connsiteX3" fmla="*/ 1158240 w 1615440"/>
              <a:gd name="connsiteY3" fmla="*/ 0 h 1584960"/>
              <a:gd name="connsiteX4" fmla="*/ 612457 w 1615440"/>
              <a:gd name="connsiteY4" fmla="*/ 7620 h 1584960"/>
              <a:gd name="connsiteX0" fmla="*/ 612457 w 1615440"/>
              <a:gd name="connsiteY0" fmla="*/ 7620 h 1584960"/>
              <a:gd name="connsiteX1" fmla="*/ 0 w 1615440"/>
              <a:gd name="connsiteY1" fmla="*/ 1584960 h 1584960"/>
              <a:gd name="connsiteX2" fmla="*/ 1615440 w 1615440"/>
              <a:gd name="connsiteY2" fmla="*/ 1584960 h 1584960"/>
              <a:gd name="connsiteX3" fmla="*/ 1072515 w 1615440"/>
              <a:gd name="connsiteY3" fmla="*/ 0 h 1584960"/>
              <a:gd name="connsiteX4" fmla="*/ 612457 w 1615440"/>
              <a:gd name="connsiteY4" fmla="*/ 7620 h 1584960"/>
              <a:gd name="connsiteX0" fmla="*/ 612457 w 1615440"/>
              <a:gd name="connsiteY0" fmla="*/ 7620 h 1584960"/>
              <a:gd name="connsiteX1" fmla="*/ 0 w 1615440"/>
              <a:gd name="connsiteY1" fmla="*/ 1584960 h 1584960"/>
              <a:gd name="connsiteX2" fmla="*/ 1615440 w 1615440"/>
              <a:gd name="connsiteY2" fmla="*/ 1584960 h 1584960"/>
              <a:gd name="connsiteX3" fmla="*/ 1072515 w 1615440"/>
              <a:gd name="connsiteY3" fmla="*/ 0 h 1584960"/>
              <a:gd name="connsiteX4" fmla="*/ 612457 w 1615440"/>
              <a:gd name="connsiteY4" fmla="*/ 7620 h 1584960"/>
              <a:gd name="connsiteX0" fmla="*/ 612457 w 1615440"/>
              <a:gd name="connsiteY0" fmla="*/ 7644 h 1584984"/>
              <a:gd name="connsiteX1" fmla="*/ 0 w 1615440"/>
              <a:gd name="connsiteY1" fmla="*/ 1584984 h 1584984"/>
              <a:gd name="connsiteX2" fmla="*/ 1615440 w 1615440"/>
              <a:gd name="connsiteY2" fmla="*/ 1584984 h 1584984"/>
              <a:gd name="connsiteX3" fmla="*/ 1001045 w 1615440"/>
              <a:gd name="connsiteY3" fmla="*/ 0 h 1584984"/>
              <a:gd name="connsiteX4" fmla="*/ 612457 w 1615440"/>
              <a:gd name="connsiteY4" fmla="*/ 7644 h 1584984"/>
              <a:gd name="connsiteX0" fmla="*/ 612457 w 1615440"/>
              <a:gd name="connsiteY0" fmla="*/ 7644 h 1584984"/>
              <a:gd name="connsiteX1" fmla="*/ 0 w 1615440"/>
              <a:gd name="connsiteY1" fmla="*/ 1584984 h 1584984"/>
              <a:gd name="connsiteX2" fmla="*/ 1615440 w 1615440"/>
              <a:gd name="connsiteY2" fmla="*/ 1584984 h 1584984"/>
              <a:gd name="connsiteX3" fmla="*/ 1001045 w 1615440"/>
              <a:gd name="connsiteY3" fmla="*/ 0 h 1584984"/>
              <a:gd name="connsiteX4" fmla="*/ 612457 w 1615440"/>
              <a:gd name="connsiteY4" fmla="*/ 7644 h 1584984"/>
              <a:gd name="connsiteX0" fmla="*/ 612457 w 1615440"/>
              <a:gd name="connsiteY0" fmla="*/ 7668 h 1585008"/>
              <a:gd name="connsiteX1" fmla="*/ 0 w 1615440"/>
              <a:gd name="connsiteY1" fmla="*/ 1585008 h 1585008"/>
              <a:gd name="connsiteX2" fmla="*/ 1615440 w 1615440"/>
              <a:gd name="connsiteY2" fmla="*/ 1585008 h 1585008"/>
              <a:gd name="connsiteX3" fmla="*/ 1072451 w 1615440"/>
              <a:gd name="connsiteY3" fmla="*/ 0 h 1585008"/>
              <a:gd name="connsiteX4" fmla="*/ 612457 w 1615440"/>
              <a:gd name="connsiteY4" fmla="*/ 7668 h 1585008"/>
              <a:gd name="connsiteX0" fmla="*/ 540987 w 1615440"/>
              <a:gd name="connsiteY0" fmla="*/ 7644 h 1585008"/>
              <a:gd name="connsiteX1" fmla="*/ 0 w 1615440"/>
              <a:gd name="connsiteY1" fmla="*/ 1585008 h 1585008"/>
              <a:gd name="connsiteX2" fmla="*/ 1615440 w 1615440"/>
              <a:gd name="connsiteY2" fmla="*/ 1585008 h 1585008"/>
              <a:gd name="connsiteX3" fmla="*/ 1072451 w 1615440"/>
              <a:gd name="connsiteY3" fmla="*/ 0 h 1585008"/>
              <a:gd name="connsiteX4" fmla="*/ 540987 w 1615440"/>
              <a:gd name="connsiteY4" fmla="*/ 7644 h 158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5440" h="1585008">
                <a:moveTo>
                  <a:pt x="540987" y="7644"/>
                </a:moveTo>
                <a:lnTo>
                  <a:pt x="0" y="1585008"/>
                </a:lnTo>
                <a:lnTo>
                  <a:pt x="1615440" y="1585008"/>
                </a:lnTo>
                <a:lnTo>
                  <a:pt x="1072451" y="0"/>
                </a:lnTo>
                <a:lnTo>
                  <a:pt x="540987" y="764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Relaxed" fov="2700000">
              <a:rot lat="19171673" lon="21531590" rev="21593993"/>
            </a:camera>
            <a:lightRig rig="flat" dir="t"/>
          </a:scene3d>
          <a:sp3d extrusionH="203200" contourW="19050">
            <a:bevelT w="146050" h="120650" prst="divot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lnSpc>
                <a:spcPct val="140000"/>
              </a:lnSpc>
              <a:buClr>
                <a:srgbClr val="FF0000"/>
              </a:buClr>
              <a:buSzPct val="70000"/>
              <a:defRPr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AutoShape 3"/>
          <p:cNvSpPr>
            <a:spLocks noChangeArrowheads="1"/>
          </p:cNvSpPr>
          <p:nvPr/>
        </p:nvSpPr>
        <p:spPr bwMode="auto">
          <a:xfrm>
            <a:off x="6322990" y="3258988"/>
            <a:ext cx="1921605" cy="1327655"/>
          </a:xfrm>
          <a:prstGeom prst="roundRect">
            <a:avLst>
              <a:gd name="adj" fmla="val 8998"/>
            </a:avLst>
          </a:prstGeom>
          <a:gradFill flip="none" rotWithShape="1">
            <a:gsLst>
              <a:gs pos="0">
                <a:srgbClr val="FFCF01"/>
              </a:gs>
              <a:gs pos="90000">
                <a:srgbClr val="E22000"/>
              </a:gs>
            </a:gsLst>
            <a:lin ang="2700000" scaled="1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isometricOffAxis1Top">
              <a:rot lat="780000" lon="20124108" rev="21599991"/>
            </a:camera>
            <a:lightRig rig="flat" dir="t"/>
          </a:scene3d>
          <a:sp3d extrusionH="304800" contourW="19050">
            <a:bevelT w="101600" prst="convex"/>
            <a:bevelB w="0" h="63500"/>
            <a:extrusionClr>
              <a:schemeClr val="accent6">
                <a:lumMod val="75000"/>
              </a:schemeClr>
            </a:extrusionClr>
            <a:contourClr>
              <a:srgbClr val="FFE593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AutoShape 3"/>
          <p:cNvSpPr>
            <a:spLocks noChangeArrowheads="1"/>
          </p:cNvSpPr>
          <p:nvPr/>
        </p:nvSpPr>
        <p:spPr bwMode="auto">
          <a:xfrm>
            <a:off x="3643328" y="3404683"/>
            <a:ext cx="1921605" cy="1327655"/>
          </a:xfrm>
          <a:prstGeom prst="roundRect">
            <a:avLst>
              <a:gd name="adj" fmla="val 8146"/>
            </a:avLst>
          </a:prstGeom>
          <a:gradFill flip="none" rotWithShape="1">
            <a:gsLst>
              <a:gs pos="0">
                <a:srgbClr val="6EFF01"/>
              </a:gs>
              <a:gs pos="90000">
                <a:srgbClr val="0F5000"/>
              </a:gs>
            </a:gsLst>
            <a:lin ang="5400000" scaled="1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isometricOffAxis1Top">
              <a:rot lat="840000" lon="0" rev="0"/>
            </a:camera>
            <a:lightRig rig="flat" dir="t"/>
          </a:scene3d>
          <a:sp3d extrusionH="304800" contourW="19050">
            <a:bevelT w="101600" prst="convex"/>
            <a:bevelB w="0" h="63500"/>
            <a:extrusionClr>
              <a:srgbClr val="0F5000"/>
            </a:extrusionClr>
            <a:contourClr>
              <a:srgbClr val="89FF8C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AutoShape 3"/>
          <p:cNvSpPr>
            <a:spLocks noChangeArrowheads="1"/>
          </p:cNvSpPr>
          <p:nvPr/>
        </p:nvSpPr>
        <p:spPr bwMode="auto">
          <a:xfrm>
            <a:off x="950416" y="3206006"/>
            <a:ext cx="1921605" cy="1327655"/>
          </a:xfrm>
          <a:prstGeom prst="roundRect">
            <a:avLst>
              <a:gd name="adj" fmla="val 8998"/>
            </a:avLst>
          </a:prstGeom>
          <a:gradFill flip="none" rotWithShape="1">
            <a:gsLst>
              <a:gs pos="0">
                <a:srgbClr val="FF29D6"/>
              </a:gs>
              <a:gs pos="90000">
                <a:srgbClr val="580074"/>
              </a:gs>
            </a:gsLst>
            <a:lin ang="8100000" scaled="1"/>
            <a:tileRect/>
          </a:gradFill>
          <a:ln w="19050">
            <a:noFill/>
            <a:prstDash val="solid"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isometricOffAxis1Top">
              <a:rot lat="780000" lon="1458702" rev="8192"/>
            </a:camera>
            <a:lightRig rig="flat" dir="t"/>
          </a:scene3d>
          <a:sp3d extrusionH="304800" contourW="19050">
            <a:bevelT w="101600" prst="convex"/>
            <a:bevelB w="0" h="63500"/>
            <a:extrusionClr>
              <a:srgbClr val="580074"/>
            </a:extrusionClr>
            <a:contourClr>
              <a:srgbClr val="FFAFEE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59832" y="1614261"/>
            <a:ext cx="3263158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schemeClr val="bg1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Каким бывает бюджет?</a:t>
            </a:r>
            <a:endParaRPr lang="zh-CN" altLang="en-US" sz="2000" dirty="0" smtClean="0">
              <a:solidFill>
                <a:schemeClr val="bg1"/>
              </a:solidFill>
              <a:effectLst>
                <a:reflection blurRad="6350" stA="50000" endA="300" endPos="50000" dist="60007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 rot="300000">
            <a:off x="1115867" y="3288897"/>
            <a:ext cx="156183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Государственный</a:t>
            </a:r>
            <a:endParaRPr lang="zh-CN" altLang="en-US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14412" y="3476782"/>
            <a:ext cx="156183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Муниципальный</a:t>
            </a:r>
            <a:endParaRPr lang="zh-CN" altLang="en-US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 rot="-300000">
            <a:off x="6487760" y="3599997"/>
            <a:ext cx="156183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Семейный</a:t>
            </a:r>
            <a:endParaRPr lang="zh-CN" altLang="en-US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094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68121" y="1619346"/>
            <a:ext cx="41312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финансовый план государства на определённый период времени, объединяющий главные доходы и расходы государства и имеющий силу закона</a:t>
            </a: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51" name="AutoShape 63"/>
          <p:cNvCxnSpPr>
            <a:cxnSpLocks noChangeShapeType="1"/>
            <a:stCxn id="76" idx="2"/>
            <a:endCxn id="57" idx="3"/>
          </p:cNvCxnSpPr>
          <p:nvPr/>
        </p:nvCxnSpPr>
        <p:spPr bwMode="black">
          <a:xfrm rot="5400000">
            <a:off x="2585409" y="546710"/>
            <a:ext cx="1988080" cy="222265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AutoShape 64"/>
          <p:cNvCxnSpPr>
            <a:cxnSpLocks noChangeShapeType="1"/>
            <a:stCxn id="76" idx="2"/>
            <a:endCxn id="68" idx="3"/>
          </p:cNvCxnSpPr>
          <p:nvPr/>
        </p:nvCxnSpPr>
        <p:spPr bwMode="black">
          <a:xfrm rot="16200000" flipH="1">
            <a:off x="4646376" y="708396"/>
            <a:ext cx="1988080" cy="189928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89"/>
          <p:cNvGrpSpPr>
            <a:grpSpLocks/>
          </p:cNvGrpSpPr>
          <p:nvPr/>
        </p:nvGrpSpPr>
        <p:grpSpPr bwMode="auto">
          <a:xfrm>
            <a:off x="1462460" y="2645122"/>
            <a:ext cx="2033587" cy="365125"/>
            <a:chOff x="602" y="1625"/>
            <a:chExt cx="1096" cy="21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4" name="AutoShape 90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5" name="Group 91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61" name="AutoShape 92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AutoShape 93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AutoShape 94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6" name="Group 95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58" name="AutoShape 96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AutoShape 97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AutoShape 9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57" name="Picture 99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grpSp>
        <p:nvGrpSpPr>
          <p:cNvPr id="64" name="Group 104"/>
          <p:cNvGrpSpPr>
            <a:grpSpLocks/>
          </p:cNvGrpSpPr>
          <p:nvPr/>
        </p:nvGrpSpPr>
        <p:grpSpPr bwMode="auto">
          <a:xfrm>
            <a:off x="5583610" y="2645122"/>
            <a:ext cx="2035175" cy="365125"/>
            <a:chOff x="602" y="1625"/>
            <a:chExt cx="1096" cy="210"/>
          </a:xfrm>
          <a:solidFill>
            <a:schemeClr val="accent2">
              <a:lumMod val="75000"/>
            </a:schemeClr>
          </a:solidFill>
        </p:grpSpPr>
        <p:sp>
          <p:nvSpPr>
            <p:cNvPr id="65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6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72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7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69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68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grpSp>
        <p:nvGrpSpPr>
          <p:cNvPr id="75" name="Group 119"/>
          <p:cNvGrpSpPr>
            <a:grpSpLocks/>
          </p:cNvGrpSpPr>
          <p:nvPr/>
        </p:nvGrpSpPr>
        <p:grpSpPr bwMode="auto">
          <a:xfrm>
            <a:off x="2390334" y="291600"/>
            <a:ext cx="4600883" cy="372397"/>
            <a:chOff x="2155" y="986"/>
            <a:chExt cx="1332" cy="607"/>
          </a:xfrm>
          <a:solidFill>
            <a:srgbClr val="F179DA"/>
          </a:solidFill>
        </p:grpSpPr>
        <p:sp>
          <p:nvSpPr>
            <p:cNvPr id="76" name="AutoShape 120"/>
            <p:cNvSpPr>
              <a:spLocks noChangeArrowheads="1"/>
            </p:cNvSpPr>
            <p:nvPr/>
          </p:nvSpPr>
          <p:spPr bwMode="gray">
            <a:xfrm>
              <a:off x="2155" y="986"/>
              <a:ext cx="1332" cy="607"/>
            </a:xfrm>
            <a:prstGeom prst="roundRect">
              <a:avLst>
                <a:gd name="adj" fmla="val 13181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77" name="Picture 12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2721" y="460"/>
              <a:ext cx="218" cy="1293"/>
            </a:xfrm>
            <a:prstGeom prst="rect">
              <a:avLst/>
            </a:prstGeom>
            <a:grpFill/>
            <a:extLst/>
          </p:spPr>
        </p:pic>
      </p:grpSp>
      <p:sp>
        <p:nvSpPr>
          <p:cNvPr id="78" name="TextBox 77"/>
          <p:cNvSpPr txBox="1"/>
          <p:nvPr/>
        </p:nvSpPr>
        <p:spPr>
          <a:xfrm rot="10800000" flipV="1">
            <a:off x="6059755" y="2610137"/>
            <a:ext cx="1456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57740" y="2610137"/>
            <a:ext cx="1239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389838" y="277744"/>
            <a:ext cx="46008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ГОСУДАРСТВЕННЫЙ БЮДЖЕТ</a:t>
            </a:r>
            <a:endParaRPr lang="ru-RU" alt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AutoShape 8"/>
          <p:cNvSpPr>
            <a:spLocks noChangeArrowheads="1"/>
          </p:cNvSpPr>
          <p:nvPr/>
        </p:nvSpPr>
        <p:spPr bwMode="gray">
          <a:xfrm>
            <a:off x="4874890" y="3523732"/>
            <a:ext cx="3775279" cy="2876041"/>
          </a:xfrm>
          <a:prstGeom prst="roundRect">
            <a:avLst>
              <a:gd name="adj" fmla="val 5329"/>
            </a:avLst>
          </a:prstGeom>
          <a:solidFill>
            <a:schemeClr val="accent2">
              <a:lumMod val="60000"/>
              <a:lumOff val="40000"/>
              <a:alpha val="50000"/>
            </a:scheme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82" name="Соединительная линия уступом 81"/>
          <p:cNvCxnSpPr/>
          <p:nvPr/>
        </p:nvCxnSpPr>
        <p:spPr>
          <a:xfrm rot="16200000" flipH="1">
            <a:off x="7151749" y="3159172"/>
            <a:ext cx="513485" cy="215633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Соединительная линия уступом 83"/>
          <p:cNvCxnSpPr/>
          <p:nvPr/>
        </p:nvCxnSpPr>
        <p:spPr>
          <a:xfrm rot="5400000">
            <a:off x="1406598" y="3104229"/>
            <a:ext cx="513485" cy="325521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utoShape 18"/>
          <p:cNvSpPr>
            <a:spLocks noChangeArrowheads="1"/>
          </p:cNvSpPr>
          <p:nvPr/>
        </p:nvSpPr>
        <p:spPr bwMode="gray">
          <a:xfrm>
            <a:off x="496699" y="3523730"/>
            <a:ext cx="3787270" cy="2876043"/>
          </a:xfrm>
          <a:prstGeom prst="roundRect">
            <a:avLst>
              <a:gd name="adj" fmla="val 5329"/>
            </a:avLst>
          </a:prstGeom>
          <a:solidFill>
            <a:schemeClr val="tx2">
              <a:lumMod val="40000"/>
              <a:lumOff val="60000"/>
              <a:alpha val="50000"/>
            </a:scheme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285750" lvl="0" indent="-285750">
              <a:lnSpc>
                <a:spcPct val="150000"/>
              </a:lnSpc>
              <a:defRPr/>
            </a:pPr>
            <a:endParaRPr lang="en-US" altLang="zh-CN" sz="14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96699" y="3576757"/>
            <a:ext cx="37872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defRPr/>
            </a:pPr>
            <a:r>
              <a:rPr lang="ru-RU" altLang="zh-CN" sz="16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Деньги, которые поступают в бюджет:</a:t>
            </a:r>
            <a:endParaRPr lang="en-US" altLang="zh-CN" sz="1600" b="1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Налоги</a:t>
            </a:r>
            <a:endParaRPr lang="en-US" altLang="zh-CN" sz="16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Прибыль государственных предприятий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Доходы от продажи использования </a:t>
            </a:r>
          </a:p>
          <a:p>
            <a:pPr lvl="0">
              <a:lnSpc>
                <a:spcPct val="150000"/>
              </a:lnSpc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государственных имуществ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Государственные займы</a:t>
            </a:r>
            <a:endParaRPr lang="en-US" altLang="zh-CN" sz="16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4874890" y="3577649"/>
            <a:ext cx="3775279" cy="2633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defRPr/>
            </a:pPr>
            <a:r>
              <a:rPr lang="ru-RU" altLang="zh-CN" sz="16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Деньги, которые тратятся из бюджета</a:t>
            </a:r>
            <a:r>
              <a:rPr lang="zh-CN" altLang="en-US" sz="16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：</a:t>
            </a:r>
            <a:endParaRPr lang="en-US" altLang="zh-CN" sz="1600" b="1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Здравоохранение</a:t>
            </a:r>
            <a:endParaRPr lang="en-US" altLang="zh-CN" sz="16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Образование</a:t>
            </a:r>
            <a:endParaRPr lang="en-US" altLang="zh-CN" sz="16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Наука и культура 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Армия и полиция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Охрана природы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altLang="zh-CN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Пенсии и пособия</a:t>
            </a:r>
            <a:endParaRPr lang="en-US" altLang="zh-CN" sz="16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8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1" grpId="0" animBg="1"/>
      <p:bldP spid="50" grpId="0" animBg="1"/>
      <p:bldP spid="46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3455876" y="2536403"/>
            <a:ext cx="2808312" cy="667063"/>
            <a:chOff x="602" y="1625"/>
            <a:chExt cx="1096" cy="210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10" name="Group 43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19" name="AutoShape 44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AutoShape 45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AutoShape 46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" name="Group 47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16" name="AutoShape 4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AutoShape 49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AutoShape 50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4" name="AutoShape 42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Picture 5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81" y="1202"/>
              <a:ext cx="130" cy="1000"/>
            </a:xfrm>
            <a:prstGeom prst="rect">
              <a:avLst/>
            </a:prstGeom>
            <a:grpFill/>
            <a:extLst/>
          </p:spPr>
        </p:pic>
      </p:grp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28545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4" name="Group 104"/>
          <p:cNvGrpSpPr>
            <a:grpSpLocks/>
          </p:cNvGrpSpPr>
          <p:nvPr/>
        </p:nvGrpSpPr>
        <p:grpSpPr bwMode="auto">
          <a:xfrm>
            <a:off x="1181325" y="614111"/>
            <a:ext cx="7346125" cy="816303"/>
            <a:chOff x="602" y="1625"/>
            <a:chExt cx="1096" cy="21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6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32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7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29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28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sp>
        <p:nvSpPr>
          <p:cNvPr id="35" name="Стрелка вниз 34"/>
          <p:cNvSpPr/>
          <p:nvPr/>
        </p:nvSpPr>
        <p:spPr>
          <a:xfrm>
            <a:off x="4572000" y="1468532"/>
            <a:ext cx="576064" cy="1029754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69836" y="25649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7" name="Group 104"/>
          <p:cNvGrpSpPr>
            <a:grpSpLocks/>
          </p:cNvGrpSpPr>
          <p:nvPr/>
        </p:nvGrpSpPr>
        <p:grpSpPr bwMode="auto">
          <a:xfrm>
            <a:off x="1400238" y="4126647"/>
            <a:ext cx="6984776" cy="816303"/>
            <a:chOff x="602" y="1625"/>
            <a:chExt cx="1096" cy="210"/>
          </a:xfrm>
          <a:solidFill>
            <a:schemeClr val="bg1">
              <a:lumMod val="75000"/>
            </a:schemeClr>
          </a:solidFill>
        </p:grpSpPr>
        <p:sp>
          <p:nvSpPr>
            <p:cNvPr id="38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9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45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0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42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41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grpSp>
        <p:nvGrpSpPr>
          <p:cNvPr id="48" name="Group 41"/>
          <p:cNvGrpSpPr>
            <a:grpSpLocks/>
          </p:cNvGrpSpPr>
          <p:nvPr/>
        </p:nvGrpSpPr>
        <p:grpSpPr bwMode="auto">
          <a:xfrm>
            <a:off x="3960860" y="5912888"/>
            <a:ext cx="1973356" cy="702004"/>
            <a:chOff x="576" y="1656"/>
            <a:chExt cx="1137" cy="221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49" name="Group 43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56" name="AutoShape 44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AutoShape 45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AutoShape 46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0" name="Group 47"/>
            <p:cNvGrpSpPr>
              <a:grpSpLocks/>
            </p:cNvGrpSpPr>
            <p:nvPr/>
          </p:nvGrpSpPr>
          <p:grpSpPr bwMode="auto">
            <a:xfrm>
              <a:off x="1593" y="1665"/>
              <a:ext cx="120" cy="203"/>
              <a:chOff x="2518" y="1786"/>
              <a:chExt cx="165" cy="234"/>
            </a:xfrm>
            <a:grpFill/>
          </p:grpSpPr>
          <p:sp>
            <p:nvSpPr>
              <p:cNvPr id="53" name="AutoShape 48"/>
              <p:cNvSpPr>
                <a:spLocks noChangeArrowheads="1"/>
              </p:cNvSpPr>
              <p:nvPr/>
            </p:nvSpPr>
            <p:spPr bwMode="gray">
              <a:xfrm rot="267535" flipH="1" flipV="1">
                <a:off x="2518" y="1822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AutoShape 49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AutoShape 50"/>
              <p:cNvSpPr>
                <a:spLocks noChangeArrowheads="1"/>
              </p:cNvSpPr>
              <p:nvPr/>
            </p:nvSpPr>
            <p:spPr bwMode="gray">
              <a:xfrm rot="267535" flipH="1" flipV="1">
                <a:off x="2603" y="1913"/>
                <a:ext cx="73" cy="17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51" name="Picture 5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2" y="1243"/>
              <a:ext cx="130" cy="1000"/>
            </a:xfrm>
            <a:prstGeom prst="rect">
              <a:avLst/>
            </a:prstGeom>
            <a:grpFill/>
            <a:extLst/>
          </p:spPr>
        </p:pic>
        <p:sp>
          <p:nvSpPr>
            <p:cNvPr id="52" name="AutoShape 42"/>
            <p:cNvSpPr>
              <a:spLocks noChangeArrowheads="1"/>
            </p:cNvSpPr>
            <p:nvPr/>
          </p:nvSpPr>
          <p:spPr bwMode="gray">
            <a:xfrm>
              <a:off x="576" y="1667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zh-CN" sz="2000" kern="0" dirty="0" smtClea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9" name="Стрелка вниз 58"/>
          <p:cNvSpPr/>
          <p:nvPr/>
        </p:nvSpPr>
        <p:spPr>
          <a:xfrm>
            <a:off x="4646489" y="5092737"/>
            <a:ext cx="576064" cy="811319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257901" y="4334743"/>
            <a:ext cx="7309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называется учет расходов и доходов государства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1325" y="670524"/>
            <a:ext cx="7346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называются платежи, которые граждане и организации обязаны вносить в бюджет государства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419277" y="2621994"/>
            <a:ext cx="27718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Налоги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56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5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477397" y="1580382"/>
            <a:ext cx="411266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 доходов и расходов денежных средств, предназначенных для финансового обеспечения задач и функций органов местного самоуправления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3501333" y="3688087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730434"/>
            <a:ext cx="34079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поступающие 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бюджет денежные средства (налоги юридических и физических лиц, штрафы, административные платежи и сборы, финансовая помощь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gray">
          <a:xfrm>
            <a:off x="442746" y="3523730"/>
            <a:ext cx="3913229" cy="2876043"/>
          </a:xfrm>
          <a:prstGeom prst="roundRect">
            <a:avLst>
              <a:gd name="adj" fmla="val 5329"/>
            </a:avLst>
          </a:prstGeom>
          <a:solidFill>
            <a:schemeClr val="accent2">
              <a:lumMod val="75000"/>
              <a:alpha val="50000"/>
            </a:scheme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9" name="AutoShape 63"/>
          <p:cNvCxnSpPr>
            <a:cxnSpLocks noChangeShapeType="1"/>
            <a:stCxn id="66" idx="2"/>
            <a:endCxn id="46" idx="3"/>
          </p:cNvCxnSpPr>
          <p:nvPr/>
        </p:nvCxnSpPr>
        <p:spPr bwMode="black">
          <a:xfrm rot="5400000">
            <a:off x="2572540" y="585991"/>
            <a:ext cx="1961668" cy="217050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AutoShape 64"/>
          <p:cNvCxnSpPr>
            <a:cxnSpLocks noChangeShapeType="1"/>
            <a:stCxn id="66" idx="2"/>
            <a:endCxn id="58" idx="3"/>
          </p:cNvCxnSpPr>
          <p:nvPr/>
        </p:nvCxnSpPr>
        <p:spPr bwMode="black">
          <a:xfrm rot="16200000" flipH="1">
            <a:off x="4633507" y="695527"/>
            <a:ext cx="1961668" cy="195143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2" name="Group 89"/>
          <p:cNvGrpSpPr>
            <a:grpSpLocks/>
          </p:cNvGrpSpPr>
          <p:nvPr/>
        </p:nvGrpSpPr>
        <p:grpSpPr bwMode="auto">
          <a:xfrm>
            <a:off x="1462460" y="2645122"/>
            <a:ext cx="2033587" cy="365125"/>
            <a:chOff x="602" y="1625"/>
            <a:chExt cx="1096" cy="210"/>
          </a:xfrm>
          <a:solidFill>
            <a:schemeClr val="accent2">
              <a:lumMod val="75000"/>
            </a:schemeClr>
          </a:solidFill>
        </p:grpSpPr>
        <p:sp>
          <p:nvSpPr>
            <p:cNvPr id="43" name="AutoShape 90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4" name="Group 91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50" name="AutoShape 92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" name="AutoShape 93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" name="AutoShape 94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5" name="Group 95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47" name="AutoShape 96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AutoShape 97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AutoShape 9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46" name="Picture 99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grpSp>
        <p:nvGrpSpPr>
          <p:cNvPr id="54" name="Group 104"/>
          <p:cNvGrpSpPr>
            <a:grpSpLocks/>
          </p:cNvGrpSpPr>
          <p:nvPr/>
        </p:nvGrpSpPr>
        <p:grpSpPr bwMode="auto">
          <a:xfrm>
            <a:off x="5583610" y="2645122"/>
            <a:ext cx="2035175" cy="365125"/>
            <a:chOff x="602" y="1625"/>
            <a:chExt cx="1096" cy="21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5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6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62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7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59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58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grpSp>
        <p:nvGrpSpPr>
          <p:cNvPr id="65" name="Group 119"/>
          <p:cNvGrpSpPr>
            <a:grpSpLocks/>
          </p:cNvGrpSpPr>
          <p:nvPr/>
        </p:nvGrpSpPr>
        <p:grpSpPr bwMode="auto">
          <a:xfrm>
            <a:off x="2536816" y="318012"/>
            <a:ext cx="4203620" cy="372397"/>
            <a:chOff x="2155" y="986"/>
            <a:chExt cx="1332" cy="607"/>
          </a:xfrm>
          <a:solidFill>
            <a:schemeClr val="accent3">
              <a:lumMod val="75000"/>
            </a:schemeClr>
          </a:solidFill>
        </p:grpSpPr>
        <p:sp>
          <p:nvSpPr>
            <p:cNvPr id="66" name="AutoShape 120"/>
            <p:cNvSpPr>
              <a:spLocks noChangeArrowheads="1"/>
            </p:cNvSpPr>
            <p:nvPr/>
          </p:nvSpPr>
          <p:spPr bwMode="gray">
            <a:xfrm>
              <a:off x="2155" y="986"/>
              <a:ext cx="1332" cy="607"/>
            </a:xfrm>
            <a:prstGeom prst="roundRect">
              <a:avLst>
                <a:gd name="adj" fmla="val 13181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7" name="Picture 12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2721" y="460"/>
              <a:ext cx="218" cy="1293"/>
            </a:xfrm>
            <a:prstGeom prst="rect">
              <a:avLst/>
            </a:prstGeom>
            <a:grpFill/>
            <a:extLst/>
          </p:spPr>
        </p:pic>
      </p:grpSp>
      <p:sp>
        <p:nvSpPr>
          <p:cNvPr id="68" name="TextBox 67"/>
          <p:cNvSpPr txBox="1"/>
          <p:nvPr/>
        </p:nvSpPr>
        <p:spPr>
          <a:xfrm rot="10800000" flipV="1">
            <a:off x="6059755" y="2610137"/>
            <a:ext cx="1456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857740" y="2610137"/>
            <a:ext cx="1239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536816" y="277744"/>
            <a:ext cx="40882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МУНИЦИПАЛЬНЫЙ БЮДЖЕТ</a:t>
            </a:r>
            <a:endParaRPr lang="ru-RU" alt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gray">
          <a:xfrm>
            <a:off x="4874890" y="3523732"/>
            <a:ext cx="3775279" cy="2876041"/>
          </a:xfrm>
          <a:prstGeom prst="roundRect">
            <a:avLst>
              <a:gd name="adj" fmla="val 5329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99" name="Соединительная линия уступом 98"/>
          <p:cNvCxnSpPr/>
          <p:nvPr/>
        </p:nvCxnSpPr>
        <p:spPr>
          <a:xfrm rot="16200000" flipH="1">
            <a:off x="7151749" y="3159172"/>
            <a:ext cx="513485" cy="215633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872033" y="3730434"/>
            <a:ext cx="37575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направляемые 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из бюджета денежные средства (финансовое обеспечение социальных обязательств муниципальных учреждений, дорожное хозяйство, ЖКХ и транспорт, капитальное строительство и др.)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Соединительная линия уступом 100"/>
          <p:cNvCxnSpPr/>
          <p:nvPr/>
        </p:nvCxnSpPr>
        <p:spPr>
          <a:xfrm rot="5400000">
            <a:off x="1406598" y="3104229"/>
            <a:ext cx="513485" cy="325521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62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animBg="1"/>
      <p:bldP spid="68" grpId="0"/>
      <p:bldP spid="69" grpId="0"/>
      <p:bldP spid="7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3501333" y="3688087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gray">
          <a:xfrm>
            <a:off x="4363973" y="1065310"/>
            <a:ext cx="3913229" cy="811344"/>
          </a:xfrm>
          <a:prstGeom prst="roundRect">
            <a:avLst>
              <a:gd name="adj" fmla="val 5329"/>
            </a:avLst>
          </a:prstGeom>
          <a:solidFill>
            <a:schemeClr val="accent2">
              <a:lumMod val="75000"/>
              <a:alpha val="50000"/>
            </a:scheme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gray">
          <a:xfrm>
            <a:off x="1475656" y="2851954"/>
            <a:ext cx="3438205" cy="720080"/>
          </a:xfrm>
          <a:prstGeom prst="roundRect">
            <a:avLst>
              <a:gd name="adj" fmla="val 5329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22973" y="1155455"/>
            <a:ext cx="3342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- профицит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2995970"/>
            <a:ext cx="3266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- дефицит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5173" y="4941929"/>
            <a:ext cx="5395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Доходы= расходы – сбалансированный бюджет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AutoShape 18"/>
          <p:cNvSpPr>
            <a:spLocks noChangeArrowheads="1"/>
          </p:cNvSpPr>
          <p:nvPr/>
        </p:nvSpPr>
        <p:spPr bwMode="gray">
          <a:xfrm>
            <a:off x="3415173" y="4647468"/>
            <a:ext cx="5328592" cy="811344"/>
          </a:xfrm>
          <a:prstGeom prst="roundRect">
            <a:avLst>
              <a:gd name="adj" fmla="val 5329"/>
            </a:avLst>
          </a:prstGeom>
          <a:solidFill>
            <a:schemeClr val="accent2">
              <a:lumMod val="75000"/>
              <a:alpha val="50000"/>
            </a:scheme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080" name="Picture 8" descr="https://cdn0.iconfinder.com/data/icons/sketchy-basic-icons/94/scales_left-102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69" y="511147"/>
            <a:ext cx="2505350" cy="168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8" descr="https://cdn0.iconfinder.com/data/icons/sketchy-basic-icons/94/scales_left-102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8144" y="2637161"/>
            <a:ext cx="2588962" cy="168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i.pinimg.com/originals/f2/50/22/f25022be6192073d663b3613a1fc09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28958"/>
            <a:ext cx="2421125" cy="196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572" y="3543429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92" y="5342039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605" y="3296814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5342039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743" y="3503376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59" y="1450440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093" y="1155455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8" descr="https://free-png.ru/wp-content/uploads/2021/11/free-png.ru-2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167" y="1450439"/>
            <a:ext cx="444459" cy="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5468" y="283007"/>
            <a:ext cx="944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348322" y="294215"/>
            <a:ext cx="1002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868144" y="2452495"/>
            <a:ext cx="944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3613" y="3944292"/>
            <a:ext cx="944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105828" y="3916501"/>
            <a:ext cx="1002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331259" y="2452495"/>
            <a:ext cx="1002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1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6" grpId="0" animBg="1"/>
      <p:bldP spid="53" grpId="0" animBg="1"/>
      <p:bldP spid="9" grpId="0"/>
      <p:bldP spid="81" grpId="0"/>
      <p:bldP spid="82" grpId="0"/>
      <p:bldP spid="83" grpId="0"/>
      <p:bldP spid="84" grpId="0"/>
      <p:bldP spid="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41"/>
          <p:cNvGrpSpPr>
            <a:grpSpLocks/>
          </p:cNvGrpSpPr>
          <p:nvPr/>
        </p:nvGrpSpPr>
        <p:grpSpPr bwMode="auto">
          <a:xfrm>
            <a:off x="1938239" y="2498285"/>
            <a:ext cx="5992563" cy="667063"/>
            <a:chOff x="602" y="1625"/>
            <a:chExt cx="1096" cy="210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25" name="Group 43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31" name="AutoShape 44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AutoShape 45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AutoShape 46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6" name="Group 47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28" name="AutoShape 4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AutoShape 49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AutoShape 50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4" name="AutoShape 42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7" name="Picture 5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81" y="1202"/>
              <a:ext cx="130" cy="1000"/>
            </a:xfrm>
            <a:prstGeom prst="rect">
              <a:avLst/>
            </a:prstGeom>
            <a:grpFill/>
            <a:extLst/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28545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9" name="Group 104"/>
          <p:cNvGrpSpPr>
            <a:grpSpLocks/>
          </p:cNvGrpSpPr>
          <p:nvPr/>
        </p:nvGrpSpPr>
        <p:grpSpPr bwMode="auto">
          <a:xfrm>
            <a:off x="1331640" y="614111"/>
            <a:ext cx="6984776" cy="816303"/>
            <a:chOff x="602" y="1625"/>
            <a:chExt cx="1096" cy="2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19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16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15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sp>
        <p:nvSpPr>
          <p:cNvPr id="34" name="Стрелка вниз 33"/>
          <p:cNvSpPr/>
          <p:nvPr/>
        </p:nvSpPr>
        <p:spPr>
          <a:xfrm>
            <a:off x="4572000" y="1468532"/>
            <a:ext cx="576064" cy="102975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69836" y="25649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6" name="Group 104"/>
          <p:cNvGrpSpPr>
            <a:grpSpLocks/>
          </p:cNvGrpSpPr>
          <p:nvPr/>
        </p:nvGrpSpPr>
        <p:grpSpPr bwMode="auto">
          <a:xfrm>
            <a:off x="1400238" y="3997089"/>
            <a:ext cx="6984776" cy="816303"/>
            <a:chOff x="602" y="1625"/>
            <a:chExt cx="1096" cy="21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7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8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44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9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41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40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grpSp>
        <p:nvGrpSpPr>
          <p:cNvPr id="48" name="Group 41"/>
          <p:cNvGrpSpPr>
            <a:grpSpLocks/>
          </p:cNvGrpSpPr>
          <p:nvPr/>
        </p:nvGrpSpPr>
        <p:grpSpPr bwMode="auto">
          <a:xfrm>
            <a:off x="3960860" y="5776977"/>
            <a:ext cx="1947322" cy="708357"/>
            <a:chOff x="576" y="1654"/>
            <a:chExt cx="1122" cy="223"/>
          </a:xfrm>
          <a:solidFill>
            <a:schemeClr val="accent3">
              <a:lumMod val="60000"/>
              <a:lumOff val="40000"/>
            </a:schemeClr>
          </a:solidFill>
        </p:grpSpPr>
        <p:grpSp>
          <p:nvGrpSpPr>
            <p:cNvPr id="50" name="Group 43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56" name="AutoShape 44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AutoShape 45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AutoShape 46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1" name="Group 47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53" name="AutoShape 4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AutoShape 49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AutoShape 50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52" name="Picture 5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2" y="1243"/>
              <a:ext cx="130" cy="1000"/>
            </a:xfrm>
            <a:prstGeom prst="rect">
              <a:avLst/>
            </a:prstGeom>
            <a:grpFill/>
            <a:extLst/>
          </p:spPr>
        </p:pic>
        <p:sp>
          <p:nvSpPr>
            <p:cNvPr id="49" name="AutoShape 42"/>
            <p:cNvSpPr>
              <a:spLocks noChangeArrowheads="1"/>
            </p:cNvSpPr>
            <p:nvPr/>
          </p:nvSpPr>
          <p:spPr bwMode="gray">
            <a:xfrm>
              <a:off x="576" y="1667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zh-CN" sz="2000" kern="0" dirty="0" smtClea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Местный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9" name="Стрелка вниз 58"/>
          <p:cNvSpPr/>
          <p:nvPr/>
        </p:nvSpPr>
        <p:spPr>
          <a:xfrm>
            <a:off x="4641836" y="4884944"/>
            <a:ext cx="576064" cy="811319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369860" y="4127290"/>
            <a:ext cx="70905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по другому можно назвать муниципальный бюджет?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69560" y="759698"/>
            <a:ext cx="72255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чего нужен муниципальный бюджет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30637" y="2500016"/>
            <a:ext cx="5411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для финансового обеспечения задач и функций органов местного самоуправления ( города)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71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7315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77398" y="1656555"/>
            <a:ext cx="40791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регулярных доходов и расходов определенной семьи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AutoShape 3"/>
          <p:cNvSpPr>
            <a:spLocks noChangeArrowheads="1"/>
          </p:cNvSpPr>
          <p:nvPr/>
        </p:nvSpPr>
        <p:spPr bwMode="gray">
          <a:xfrm>
            <a:off x="4696013" y="3601295"/>
            <a:ext cx="2180243" cy="2795323"/>
          </a:xfrm>
          <a:prstGeom prst="roundRect">
            <a:avLst>
              <a:gd name="adj" fmla="val 5329"/>
            </a:avLst>
          </a:prstGeom>
          <a:solidFill>
            <a:srgbClr val="009999">
              <a:alpha val="50000"/>
            </a:srgb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AutoShape 8"/>
          <p:cNvSpPr>
            <a:spLocks noChangeArrowheads="1"/>
          </p:cNvSpPr>
          <p:nvPr/>
        </p:nvSpPr>
        <p:spPr bwMode="gray">
          <a:xfrm>
            <a:off x="2724339" y="3601295"/>
            <a:ext cx="1860550" cy="2795323"/>
          </a:xfrm>
          <a:prstGeom prst="roundRect">
            <a:avLst>
              <a:gd name="adj" fmla="val 5329"/>
            </a:avLst>
          </a:prstGeom>
          <a:solidFill>
            <a:srgbClr val="009999">
              <a:alpha val="50000"/>
            </a:srgb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AutoShape 18"/>
          <p:cNvSpPr>
            <a:spLocks noChangeArrowheads="1"/>
          </p:cNvSpPr>
          <p:nvPr/>
        </p:nvSpPr>
        <p:spPr bwMode="gray">
          <a:xfrm>
            <a:off x="442747" y="3242998"/>
            <a:ext cx="2114948" cy="3156776"/>
          </a:xfrm>
          <a:prstGeom prst="roundRect">
            <a:avLst>
              <a:gd name="adj" fmla="val 5329"/>
            </a:avLst>
          </a:prstGeom>
          <a:solidFill>
            <a:srgbClr val="333399">
              <a:alpha val="50000"/>
            </a:srgb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7" name="Group 41"/>
          <p:cNvGrpSpPr>
            <a:grpSpLocks/>
          </p:cNvGrpSpPr>
          <p:nvPr/>
        </p:nvGrpSpPr>
        <p:grpSpPr bwMode="auto">
          <a:xfrm>
            <a:off x="2803525" y="3512131"/>
            <a:ext cx="1768475" cy="407988"/>
            <a:chOff x="602" y="1625"/>
            <a:chExt cx="1096" cy="210"/>
          </a:xfrm>
        </p:grpSpPr>
        <p:sp>
          <p:nvSpPr>
            <p:cNvPr id="68" name="AutoShape 42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5725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9" name="Group 43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</p:grpSpPr>
          <p:sp>
            <p:nvSpPr>
              <p:cNvPr id="75" name="AutoShape 44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AutoShape 45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AutoShape 46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0" name="Group 47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</p:grpSpPr>
          <p:sp>
            <p:nvSpPr>
              <p:cNvPr id="72" name="AutoShape 4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AutoShape 49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AutoShape 50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71" name="Picture 5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8" name="Group 52"/>
          <p:cNvGrpSpPr>
            <a:grpSpLocks/>
          </p:cNvGrpSpPr>
          <p:nvPr/>
        </p:nvGrpSpPr>
        <p:grpSpPr bwMode="auto">
          <a:xfrm>
            <a:off x="4756763" y="3525902"/>
            <a:ext cx="2024161" cy="407988"/>
            <a:chOff x="602" y="1625"/>
            <a:chExt cx="1096" cy="210"/>
          </a:xfrm>
        </p:grpSpPr>
        <p:sp>
          <p:nvSpPr>
            <p:cNvPr id="79" name="AutoShape 53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5725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0" name="Group 54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</p:grpSpPr>
          <p:sp>
            <p:nvSpPr>
              <p:cNvPr id="86" name="AutoShape 55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AutoShape 56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AutoShape 57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1" name="Group 58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</p:grpSpPr>
          <p:sp>
            <p:nvSpPr>
              <p:cNvPr id="83" name="AutoShape 59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AutoShape 60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AutoShape 6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82" name="Picture 62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9" name="AutoShape 63"/>
          <p:cNvCxnSpPr>
            <a:cxnSpLocks noChangeShapeType="1"/>
            <a:stCxn id="146" idx="2"/>
            <a:endCxn id="119" idx="3"/>
          </p:cNvCxnSpPr>
          <p:nvPr/>
        </p:nvCxnSpPr>
        <p:spPr bwMode="black">
          <a:xfrm rot="5400000">
            <a:off x="2721453" y="396813"/>
            <a:ext cx="2001933" cy="250859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AutoShape 64"/>
          <p:cNvCxnSpPr>
            <a:cxnSpLocks noChangeShapeType="1"/>
            <a:stCxn id="146" idx="2"/>
            <a:endCxn id="134" idx="3"/>
          </p:cNvCxnSpPr>
          <p:nvPr/>
        </p:nvCxnSpPr>
        <p:spPr bwMode="black">
          <a:xfrm rot="16200000" flipH="1">
            <a:off x="4782420" y="844439"/>
            <a:ext cx="2001933" cy="161334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3" name="AutoShape 87"/>
          <p:cNvCxnSpPr>
            <a:cxnSpLocks noChangeShapeType="1"/>
          </p:cNvCxnSpPr>
          <p:nvPr/>
        </p:nvCxnSpPr>
        <p:spPr bwMode="black">
          <a:xfrm rot="10800000" flipV="1">
            <a:off x="1933449" y="2995958"/>
            <a:ext cx="530729" cy="24704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5" name="Group 89"/>
          <p:cNvGrpSpPr>
            <a:grpSpLocks/>
          </p:cNvGrpSpPr>
          <p:nvPr/>
        </p:nvGrpSpPr>
        <p:grpSpPr bwMode="auto">
          <a:xfrm>
            <a:off x="1462460" y="2645122"/>
            <a:ext cx="2033587" cy="365125"/>
            <a:chOff x="602" y="1625"/>
            <a:chExt cx="1096" cy="210"/>
          </a:xfrm>
        </p:grpSpPr>
        <p:sp>
          <p:nvSpPr>
            <p:cNvPr id="116" name="AutoShape 90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adFill rotWithShape="1">
              <a:gsLst>
                <a:gs pos="0">
                  <a:srgbClr val="333399"/>
                </a:gs>
                <a:gs pos="100000">
                  <a:srgbClr val="333399">
                    <a:gamma/>
                    <a:shade val="47059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17" name="Group 91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</p:grpSpPr>
          <p:sp>
            <p:nvSpPr>
              <p:cNvPr id="123" name="AutoShape 92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AutoShape 93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AutoShape 94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18" name="Group 95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</p:grpSpPr>
          <p:sp>
            <p:nvSpPr>
              <p:cNvPr id="120" name="AutoShape 96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AutoShape 97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AutoShape 9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119" name="Picture 99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6" name="AutoShape 100"/>
          <p:cNvCxnSpPr>
            <a:cxnSpLocks noChangeShapeType="1"/>
            <a:stCxn id="134" idx="0"/>
          </p:cNvCxnSpPr>
          <p:nvPr/>
        </p:nvCxnSpPr>
        <p:spPr bwMode="black">
          <a:xfrm rot="10800000" flipV="1">
            <a:off x="3995937" y="2765091"/>
            <a:ext cx="1665665" cy="754809"/>
          </a:xfrm>
          <a:prstGeom prst="bentConnector3">
            <a:avLst>
              <a:gd name="adj1" fmla="val 102402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0" name="Group 104"/>
          <p:cNvGrpSpPr>
            <a:grpSpLocks/>
          </p:cNvGrpSpPr>
          <p:nvPr/>
        </p:nvGrpSpPr>
        <p:grpSpPr bwMode="auto">
          <a:xfrm>
            <a:off x="5583610" y="2645122"/>
            <a:ext cx="2035175" cy="365125"/>
            <a:chOff x="602" y="1625"/>
            <a:chExt cx="1096" cy="210"/>
          </a:xfrm>
        </p:grpSpPr>
        <p:sp>
          <p:nvSpPr>
            <p:cNvPr id="131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5725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2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</p:grpSpPr>
          <p:sp>
            <p:nvSpPr>
              <p:cNvPr id="138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9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0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3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</p:grpSpPr>
          <p:sp>
            <p:nvSpPr>
              <p:cNvPr id="135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6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134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5" name="Group 119"/>
          <p:cNvGrpSpPr>
            <a:grpSpLocks/>
          </p:cNvGrpSpPr>
          <p:nvPr/>
        </p:nvGrpSpPr>
        <p:grpSpPr bwMode="auto">
          <a:xfrm>
            <a:off x="3275856" y="305458"/>
            <a:ext cx="3401719" cy="344686"/>
            <a:chOff x="2155" y="986"/>
            <a:chExt cx="1332" cy="607"/>
          </a:xfrm>
          <a:solidFill>
            <a:schemeClr val="accent6">
              <a:lumMod val="75000"/>
            </a:schemeClr>
          </a:solidFill>
        </p:grpSpPr>
        <p:sp>
          <p:nvSpPr>
            <p:cNvPr id="146" name="AutoShape 120"/>
            <p:cNvSpPr>
              <a:spLocks noChangeArrowheads="1"/>
            </p:cNvSpPr>
            <p:nvPr/>
          </p:nvSpPr>
          <p:spPr bwMode="gray">
            <a:xfrm>
              <a:off x="2155" y="986"/>
              <a:ext cx="1332" cy="607"/>
            </a:xfrm>
            <a:prstGeom prst="roundRect">
              <a:avLst>
                <a:gd name="adj" fmla="val 13181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7" name="Picture 12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2721" y="460"/>
              <a:ext cx="218" cy="1293"/>
            </a:xfrm>
            <a:prstGeom prst="rect">
              <a:avLst/>
            </a:prstGeom>
            <a:grpFill/>
            <a:extLst/>
          </p:spPr>
        </p:pic>
      </p:grpSp>
      <p:sp>
        <p:nvSpPr>
          <p:cNvPr id="28" name="TextBox 27"/>
          <p:cNvSpPr txBox="1"/>
          <p:nvPr/>
        </p:nvSpPr>
        <p:spPr>
          <a:xfrm rot="10800000" flipV="1">
            <a:off x="6059756" y="2610137"/>
            <a:ext cx="106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7740" y="2610137"/>
            <a:ext cx="1239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9534" y="250034"/>
            <a:ext cx="6097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СЕМЕЙНЫЙ 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endParaRPr lang="ru-RU" alt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8138" y="3298499"/>
            <a:ext cx="1901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8898" y="3911575"/>
            <a:ext cx="1510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4882" y="4241666"/>
            <a:ext cx="1356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Пенсия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4882" y="4569425"/>
            <a:ext cx="1788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от подсобного хозяйства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4882" y="5482075"/>
            <a:ext cx="1502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AutoShape 8"/>
          <p:cNvSpPr>
            <a:spLocks noChangeArrowheads="1"/>
          </p:cNvSpPr>
          <p:nvPr/>
        </p:nvSpPr>
        <p:spPr bwMode="gray">
          <a:xfrm>
            <a:off x="7120355" y="3674090"/>
            <a:ext cx="1851374" cy="2795323"/>
          </a:xfrm>
          <a:prstGeom prst="roundRect">
            <a:avLst>
              <a:gd name="adj" fmla="val 5329"/>
            </a:avLst>
          </a:prstGeom>
          <a:solidFill>
            <a:srgbClr val="009999">
              <a:alpha val="50000"/>
            </a:srgbClr>
          </a:solidFill>
          <a:ln w="38100" cmpd="dbl">
            <a:solidFill>
              <a:srgbClr val="F8F8F8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95" name="Group 41"/>
          <p:cNvGrpSpPr>
            <a:grpSpLocks/>
          </p:cNvGrpSpPr>
          <p:nvPr/>
        </p:nvGrpSpPr>
        <p:grpSpPr bwMode="auto">
          <a:xfrm>
            <a:off x="7069532" y="3515961"/>
            <a:ext cx="1902197" cy="667063"/>
            <a:chOff x="602" y="1625"/>
            <a:chExt cx="1096" cy="210"/>
          </a:xfrm>
        </p:grpSpPr>
        <p:sp>
          <p:nvSpPr>
            <p:cNvPr id="196" name="AutoShape 42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5725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97" name="Group 43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</p:grpSpPr>
          <p:sp>
            <p:nvSpPr>
              <p:cNvPr id="203" name="AutoShape 44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4" name="AutoShape 45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5" name="AutoShape 46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98" name="Group 47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</p:grpSpPr>
          <p:sp>
            <p:nvSpPr>
              <p:cNvPr id="200" name="AutoShape 48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1" name="AutoShape 49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2" name="AutoShape 50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solidFill>
                <a:srgbClr val="333333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199" name="Picture 51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/>
          <p:nvPr/>
        </p:nvSpPr>
        <p:spPr>
          <a:xfrm rot="10800000" flipV="1">
            <a:off x="2738956" y="3500538"/>
            <a:ext cx="2012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Прямоугольник 177"/>
          <p:cNvSpPr/>
          <p:nvPr/>
        </p:nvSpPr>
        <p:spPr>
          <a:xfrm>
            <a:off x="4830392" y="3535870"/>
            <a:ext cx="19522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Произвольные</a:t>
            </a:r>
            <a:endParaRPr lang="ru-RU" alt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69784" y="3475139"/>
            <a:ext cx="1406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Непредви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денные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45408" y="3933890"/>
            <a:ext cx="1839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61826" y="5163840"/>
            <a:ext cx="1754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и одежда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5741" y="4556726"/>
            <a:ext cx="1634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детей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4653136" y="5761527"/>
            <a:ext cx="2395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бытовая техника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4677659" y="3942610"/>
            <a:ext cx="1848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роскоши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4677659" y="4546948"/>
            <a:ext cx="1970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 и отдых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4662339" y="5163840"/>
            <a:ext cx="1848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расходы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90733" y="4553110"/>
            <a:ext cx="134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Соединительная линия уступом 6"/>
          <p:cNvCxnSpPr/>
          <p:nvPr/>
        </p:nvCxnSpPr>
        <p:spPr>
          <a:xfrm rot="16200000" flipH="1">
            <a:off x="7151749" y="3159172"/>
            <a:ext cx="513485" cy="215633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endCxn id="178" idx="0"/>
          </p:cNvCxnSpPr>
          <p:nvPr/>
        </p:nvCxnSpPr>
        <p:spPr>
          <a:xfrm rot="5400000">
            <a:off x="5744684" y="3086420"/>
            <a:ext cx="511297" cy="387603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ttps://bumper-stickers.ru/33803-large_default/semja-papa-mama-syn-do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777" y="311988"/>
            <a:ext cx="2188594" cy="207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87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nimBg="1"/>
      <p:bldP spid="44" grpId="0" animBg="1"/>
      <p:bldP spid="28" grpId="0"/>
      <p:bldP spid="15" grpId="0"/>
      <p:bldP spid="11" grpId="0"/>
      <p:bldP spid="10" grpId="0"/>
      <p:bldP spid="12" grpId="0"/>
      <p:bldP spid="13" grpId="0"/>
      <p:bldP spid="14" grpId="0"/>
      <p:bldP spid="190" grpId="0" animBg="1"/>
      <p:bldP spid="21" grpId="0"/>
      <p:bldP spid="178" grpId="0"/>
      <p:bldP spid="20" grpId="0"/>
      <p:bldP spid="19" grpId="0"/>
      <p:bldP spid="22" grpId="0"/>
      <p:bldP spid="18" grpId="0"/>
      <p:bldP spid="181" grpId="0"/>
      <p:bldP spid="182" grpId="0"/>
      <p:bldP spid="183" grpId="0"/>
      <p:bldP spid="184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3" name="Group 104"/>
          <p:cNvGrpSpPr>
            <a:grpSpLocks/>
          </p:cNvGrpSpPr>
          <p:nvPr/>
        </p:nvGrpSpPr>
        <p:grpSpPr bwMode="auto">
          <a:xfrm>
            <a:off x="1308049" y="120183"/>
            <a:ext cx="6984776" cy="816303"/>
            <a:chOff x="602" y="1625"/>
            <a:chExt cx="1096" cy="21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4" name="AutoShape 105"/>
            <p:cNvSpPr>
              <a:spLocks noChangeArrowheads="1"/>
            </p:cNvSpPr>
            <p:nvPr/>
          </p:nvSpPr>
          <p:spPr bwMode="gray">
            <a:xfrm>
              <a:off x="602" y="1625"/>
              <a:ext cx="1094" cy="210"/>
            </a:xfrm>
            <a:prstGeom prst="roundRect">
              <a:avLst>
                <a:gd name="adj" fmla="val 41602"/>
              </a:avLst>
            </a:prstGeom>
            <a:grpFill/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5" name="Group 106"/>
            <p:cNvGrpSpPr>
              <a:grpSpLocks/>
            </p:cNvGrpSpPr>
            <p:nvPr/>
          </p:nvGrpSpPr>
          <p:grpSpPr bwMode="auto">
            <a:xfrm>
              <a:off x="606" y="1656"/>
              <a:ext cx="45" cy="163"/>
              <a:chOff x="1016" y="1768"/>
              <a:chExt cx="68" cy="198"/>
            </a:xfrm>
            <a:grpFill/>
          </p:grpSpPr>
          <p:sp>
            <p:nvSpPr>
              <p:cNvPr id="41" name="AutoShape 107"/>
              <p:cNvSpPr>
                <a:spLocks noChangeArrowheads="1"/>
              </p:cNvSpPr>
              <p:nvPr/>
            </p:nvSpPr>
            <p:spPr bwMode="gray">
              <a:xfrm rot="21332465" flipV="1">
                <a:off x="1016" y="1768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AutoShape 108"/>
              <p:cNvSpPr>
                <a:spLocks noChangeArrowheads="1"/>
              </p:cNvSpPr>
              <p:nvPr/>
            </p:nvSpPr>
            <p:spPr bwMode="gray">
              <a:xfrm rot="21332465" flipV="1">
                <a:off x="1020" y="1783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AutoShape 109"/>
              <p:cNvSpPr>
                <a:spLocks noChangeArrowheads="1"/>
              </p:cNvSpPr>
              <p:nvPr/>
            </p:nvSpPr>
            <p:spPr bwMode="gray">
              <a:xfrm rot="21332465" flipV="1">
                <a:off x="1018" y="1805"/>
                <a:ext cx="27" cy="123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6" name="Group 110"/>
            <p:cNvGrpSpPr>
              <a:grpSpLocks/>
            </p:cNvGrpSpPr>
            <p:nvPr/>
          </p:nvGrpSpPr>
          <p:grpSpPr bwMode="auto">
            <a:xfrm>
              <a:off x="1649" y="1654"/>
              <a:ext cx="49" cy="172"/>
              <a:chOff x="2619" y="1771"/>
              <a:chExt cx="68" cy="198"/>
            </a:xfrm>
            <a:grpFill/>
          </p:grpSpPr>
          <p:sp>
            <p:nvSpPr>
              <p:cNvPr id="38" name="AutoShape 111"/>
              <p:cNvSpPr>
                <a:spLocks noChangeArrowheads="1"/>
              </p:cNvSpPr>
              <p:nvPr/>
            </p:nvSpPr>
            <p:spPr bwMode="gray">
              <a:xfrm rot="-42932465" flipH="1" flipV="1">
                <a:off x="2619" y="1771"/>
                <a:ext cx="68" cy="198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AutoShape 112"/>
              <p:cNvSpPr>
                <a:spLocks noChangeArrowheads="1"/>
              </p:cNvSpPr>
              <p:nvPr/>
            </p:nvSpPr>
            <p:spPr bwMode="gray">
              <a:xfrm rot="-42932465" flipH="1" flipV="1">
                <a:off x="2641" y="1786"/>
                <a:ext cx="42" cy="167"/>
              </a:xfrm>
              <a:prstGeom prst="moon">
                <a:avLst>
                  <a:gd name="adj" fmla="val 20051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AutoShape 113"/>
              <p:cNvSpPr>
                <a:spLocks noChangeArrowheads="1"/>
              </p:cNvSpPr>
              <p:nvPr/>
            </p:nvSpPr>
            <p:spPr bwMode="gray">
              <a:xfrm rot="-42932465" flipH="1" flipV="1">
                <a:off x="2658" y="1808"/>
                <a:ext cx="27" cy="123"/>
              </a:xfrm>
              <a:prstGeom prst="moon">
                <a:avLst>
                  <a:gd name="adj" fmla="val 29657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37" name="Picture 114" descr="high_line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91" r="58304" b="12320"/>
            <a:stretch>
              <a:fillRect/>
            </a:stretch>
          </p:blipFill>
          <p:spPr bwMode="gray">
            <a:xfrm rot="16200000">
              <a:off x="1079" y="1194"/>
              <a:ext cx="130" cy="1000"/>
            </a:xfrm>
            <a:prstGeom prst="rect">
              <a:avLst/>
            </a:prstGeom>
            <a:grpFill/>
            <a:extLst/>
          </p:spPr>
        </p:pic>
      </p:grpSp>
      <p:sp>
        <p:nvSpPr>
          <p:cNvPr id="5" name="Прямоугольник 4"/>
          <p:cNvSpPr/>
          <p:nvPr/>
        </p:nvSpPr>
        <p:spPr>
          <a:xfrm>
            <a:off x="1020017" y="22860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называются деньги, которые тратятся из семейного бюджета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567645" y="1007643"/>
            <a:ext cx="576064" cy="421909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 descr="https://fb.ru/misc/i/gallery/26435/24866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18532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63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71305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02831" y="374801"/>
            <a:ext cx="5738338" cy="50441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я участвую в бюджетном процессе? </a:t>
            </a:r>
            <a:endParaRPr lang="ru-RU" sz="20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AutoShape 7"/>
          <p:cNvSpPr>
            <a:spLocks noChangeArrowheads="1"/>
          </p:cNvSpPr>
          <p:nvPr/>
        </p:nvSpPr>
        <p:spPr bwMode="gray">
          <a:xfrm>
            <a:off x="3483964" y="2968402"/>
            <a:ext cx="5120485" cy="130492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rgbClr val="5BBE4E"/>
              </a:gs>
              <a:gs pos="100000">
                <a:srgbClr val="5BBE4E">
                  <a:gamma/>
                  <a:shade val="46275"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AutoShape 11"/>
          <p:cNvSpPr>
            <a:spLocks noChangeArrowheads="1"/>
          </p:cNvSpPr>
          <p:nvPr/>
        </p:nvSpPr>
        <p:spPr bwMode="gray">
          <a:xfrm>
            <a:off x="3483965" y="1472977"/>
            <a:ext cx="5120484" cy="130492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rgbClr val="F77A1D">
                  <a:alpha val="80000"/>
                </a:srgbClr>
              </a:gs>
              <a:gs pos="100000">
                <a:srgbClr val="F77A1D">
                  <a:gamma/>
                  <a:shade val="46275"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83964" y="321158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000066"/>
                </a:solidFill>
                <a:latin typeface="Constantia" panose="02030602050306030303" pitchFamily="18" charset="0"/>
              </a:rPr>
              <a:t>Участвую в распределении части средств местного бюджета </a:t>
            </a:r>
            <a:r>
              <a:rPr lang="ru-RU" b="1" i="1" u="sng" dirty="0">
                <a:solidFill>
                  <a:srgbClr val="000066"/>
                </a:solidFill>
                <a:latin typeface="Constantia" panose="02030602050306030303" pitchFamily="18" charset="0"/>
              </a:rPr>
              <a:t>на принципах </a:t>
            </a:r>
            <a:r>
              <a:rPr lang="ru-RU" b="1" i="1" u="sng" dirty="0" err="1">
                <a:solidFill>
                  <a:srgbClr val="000066"/>
                </a:solidFill>
                <a:latin typeface="Constantia" panose="02030602050306030303" pitchFamily="18" charset="0"/>
              </a:rPr>
              <a:t>софинансирования</a:t>
            </a:r>
            <a:endParaRPr lang="ru-RU" b="1" i="1" u="sng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57623" y="1846833"/>
            <a:ext cx="3624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66"/>
                </a:solidFill>
                <a:latin typeface="Constantia" panose="02030602050306030303" pitchFamily="18" charset="0"/>
              </a:rPr>
              <a:t>Участвую </a:t>
            </a:r>
            <a:r>
              <a:rPr lang="ru-RU" i="1" u="sng" dirty="0">
                <a:solidFill>
                  <a:srgbClr val="000066"/>
                </a:solidFill>
                <a:latin typeface="Constantia" panose="02030602050306030303" pitchFamily="18" charset="0"/>
              </a:rPr>
              <a:t>в формировании </a:t>
            </a:r>
            <a:r>
              <a:rPr lang="ru-RU" b="1" i="1" u="sng" dirty="0">
                <a:solidFill>
                  <a:srgbClr val="000066"/>
                </a:solidFill>
                <a:latin typeface="Constantia" panose="02030602050306030303" pitchFamily="18" charset="0"/>
              </a:rPr>
              <a:t>доходной части бюджета</a:t>
            </a:r>
          </a:p>
        </p:txBody>
      </p:sp>
      <p:sp>
        <p:nvSpPr>
          <p:cNvPr id="70" name="AutoShape 8"/>
          <p:cNvSpPr>
            <a:spLocks noChangeArrowheads="1"/>
          </p:cNvSpPr>
          <p:nvPr/>
        </p:nvSpPr>
        <p:spPr bwMode="gray">
          <a:xfrm>
            <a:off x="2155855" y="3414489"/>
            <a:ext cx="1401768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AutoShape 9"/>
          <p:cNvSpPr>
            <a:spLocks noChangeArrowheads="1"/>
          </p:cNvSpPr>
          <p:nvPr/>
        </p:nvSpPr>
        <p:spPr bwMode="ltGray">
          <a:xfrm>
            <a:off x="3524265" y="4461606"/>
            <a:ext cx="5080184" cy="168401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rgbClr val="8F038F"/>
              </a:gs>
              <a:gs pos="100000">
                <a:srgbClr val="8F038F">
                  <a:gamma/>
                  <a:shade val="46275"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AutoShape 10"/>
          <p:cNvSpPr>
            <a:spLocks noChangeArrowheads="1"/>
          </p:cNvSpPr>
          <p:nvPr/>
        </p:nvSpPr>
        <p:spPr bwMode="gray">
          <a:xfrm>
            <a:off x="2128867" y="4955952"/>
            <a:ext cx="1428756" cy="347662"/>
          </a:xfrm>
          <a:prstGeom prst="rightArrow">
            <a:avLst>
              <a:gd name="adj1" fmla="val 50000"/>
              <a:gd name="adj2" fmla="val 45091"/>
            </a:avLst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AutoShape 12"/>
          <p:cNvSpPr>
            <a:spLocks noChangeArrowheads="1"/>
          </p:cNvSpPr>
          <p:nvPr/>
        </p:nvSpPr>
        <p:spPr bwMode="gray">
          <a:xfrm>
            <a:off x="2136805" y="1919064"/>
            <a:ext cx="1420818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AutoShape 13"/>
          <p:cNvSpPr>
            <a:spLocks noChangeArrowheads="1"/>
          </p:cNvSpPr>
          <p:nvPr/>
        </p:nvSpPr>
        <p:spPr bwMode="gray">
          <a:xfrm>
            <a:off x="693767" y="1457102"/>
            <a:ext cx="2510081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F77A1D"/>
              </a:gs>
              <a:gs pos="100000">
                <a:srgbClr val="F77A1D">
                  <a:gamma/>
                  <a:shade val="69804"/>
                  <a:invGamma/>
                </a:srgb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Freeform 14"/>
          <p:cNvSpPr>
            <a:spLocks/>
          </p:cNvSpPr>
          <p:nvPr/>
        </p:nvSpPr>
        <p:spPr bwMode="gray">
          <a:xfrm>
            <a:off x="757267" y="1522189"/>
            <a:ext cx="81121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rgbClr val="F77A1D">
                  <a:gamma/>
                  <a:tint val="48627"/>
                  <a:invGamma/>
                </a:srgbClr>
              </a:gs>
              <a:gs pos="50000">
                <a:srgbClr val="F77A1D">
                  <a:alpha val="0"/>
                </a:srgbClr>
              </a:gs>
              <a:gs pos="100000">
                <a:srgbClr val="F77A1D">
                  <a:gamma/>
                  <a:tint val="48627"/>
                  <a:invGamma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AutoShape 15"/>
          <p:cNvSpPr>
            <a:spLocks noChangeArrowheads="1"/>
          </p:cNvSpPr>
          <p:nvPr/>
        </p:nvSpPr>
        <p:spPr bwMode="gray">
          <a:xfrm>
            <a:off x="706467" y="2958877"/>
            <a:ext cx="2497381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5BBE4E"/>
              </a:gs>
              <a:gs pos="100000">
                <a:srgbClr val="5BBE4E">
                  <a:gamma/>
                  <a:shade val="69804"/>
                  <a:invGamma/>
                </a:srgb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Freeform 16"/>
          <p:cNvSpPr>
            <a:spLocks/>
          </p:cNvSpPr>
          <p:nvPr/>
        </p:nvSpPr>
        <p:spPr bwMode="gray">
          <a:xfrm>
            <a:off x="760442" y="3023964"/>
            <a:ext cx="81121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rgbClr val="5BBE4E">
                  <a:gamma/>
                  <a:tint val="48627"/>
                  <a:invGamma/>
                </a:srgbClr>
              </a:gs>
              <a:gs pos="50000">
                <a:srgbClr val="5BBE4E">
                  <a:alpha val="0"/>
                </a:srgbClr>
              </a:gs>
              <a:gs pos="100000">
                <a:srgbClr val="5BBE4E">
                  <a:gamma/>
                  <a:tint val="48627"/>
                  <a:invGamma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AutoShape 17"/>
          <p:cNvSpPr>
            <a:spLocks noChangeArrowheads="1"/>
          </p:cNvSpPr>
          <p:nvPr/>
        </p:nvSpPr>
        <p:spPr bwMode="gray">
          <a:xfrm>
            <a:off x="687417" y="4481289"/>
            <a:ext cx="2516431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8F038F"/>
              </a:gs>
              <a:gs pos="100000">
                <a:srgbClr val="8F038F">
                  <a:gamma/>
                  <a:shade val="69804"/>
                  <a:invGamma/>
                </a:srgb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Freeform 18"/>
          <p:cNvSpPr>
            <a:spLocks/>
          </p:cNvSpPr>
          <p:nvPr/>
        </p:nvSpPr>
        <p:spPr bwMode="gray">
          <a:xfrm>
            <a:off x="741392" y="4536852"/>
            <a:ext cx="811213" cy="649287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rgbClr val="8F038F">
                  <a:gamma/>
                  <a:tint val="48627"/>
                  <a:invGamma/>
                </a:srgbClr>
              </a:gs>
              <a:gs pos="50000">
                <a:srgbClr val="8F038F">
                  <a:alpha val="0"/>
                </a:srgbClr>
              </a:gs>
              <a:gs pos="100000">
                <a:srgbClr val="8F038F">
                  <a:gamma/>
                  <a:tint val="48627"/>
                  <a:invGamma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24265" y="4461606"/>
            <a:ext cx="5226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66"/>
                </a:solidFill>
                <a:latin typeface="Constantia" panose="02030602050306030303" pitchFamily="18" charset="0"/>
              </a:rPr>
              <a:t>Получаю социальные гарантии (образование, здравоохранение, </a:t>
            </a:r>
            <a:r>
              <a:rPr lang="ru-RU" i="1" dirty="0" err="1">
                <a:solidFill>
                  <a:srgbClr val="000066"/>
                </a:solidFill>
                <a:latin typeface="Constantia" panose="02030602050306030303" pitchFamily="18" charset="0"/>
              </a:rPr>
              <a:t>жилищно</a:t>
            </a:r>
            <a:r>
              <a:rPr lang="ru-RU" i="1" dirty="0">
                <a:solidFill>
                  <a:srgbClr val="000066"/>
                </a:solidFill>
                <a:latin typeface="Constantia" panose="02030602050306030303" pitchFamily="18" charset="0"/>
              </a:rPr>
              <a:t> – коммунальное хозяйство, культура, физическая культура и спорт, социальные льготы и другие направления социальных гарантий населению) – </a:t>
            </a:r>
            <a:r>
              <a:rPr lang="ru-RU" b="1" i="1" u="sng" dirty="0">
                <a:solidFill>
                  <a:srgbClr val="000066"/>
                </a:solidFill>
                <a:latin typeface="Constantia" panose="02030602050306030303" pitchFamily="18" charset="0"/>
              </a:rPr>
              <a:t>расходная часть бюджета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6467" y="1635405"/>
            <a:ext cx="24973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Constantia" panose="02030602050306030303" pitchFamily="18" charset="0"/>
              </a:rPr>
              <a:t>Как налогоплательщик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3767" y="3211587"/>
            <a:ext cx="25100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Constantia" panose="02030602050306030303" pitchFamily="18" charset="0"/>
              </a:rPr>
              <a:t>Как участник инициативного бюджетирования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43587" y="4852035"/>
            <a:ext cx="2804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Constantia" panose="02030602050306030303" pitchFamily="18" charset="0"/>
              </a:rPr>
              <a:t>Как получатель социальных выплат</a:t>
            </a:r>
          </a:p>
        </p:txBody>
      </p:sp>
    </p:spTree>
    <p:extLst>
      <p:ext uri="{BB962C8B-B14F-4D97-AF65-F5344CB8AC3E}">
        <p14:creationId xmlns:p14="http://schemas.microsoft.com/office/powerpoint/2010/main" val="177251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3" grpId="0" animBg="1"/>
      <p:bldP spid="20" grpId="0"/>
      <p:bldP spid="21" grpId="0"/>
      <p:bldP spid="70" grpId="0" animBg="1"/>
      <p:bldP spid="71" grpId="0" animBg="1"/>
      <p:bldP spid="72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9" grpId="0"/>
      <p:bldP spid="3" grpId="0"/>
      <p:bldP spid="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71305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106326" y="102856"/>
            <a:ext cx="11919097" cy="517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8600" y="300534"/>
            <a:ext cx="56597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66"/>
                </a:solidFill>
                <a:latin typeface="Constantia" panose="02030602050306030303" pitchFamily="18" charset="0"/>
              </a:rPr>
              <a:t>Как я помогаю формировать доходную часть бюджета?</a:t>
            </a:r>
          </a:p>
        </p:txBody>
      </p:sp>
      <p:sp>
        <p:nvSpPr>
          <p:cNvPr id="39" name="圆角矩形 18"/>
          <p:cNvSpPr/>
          <p:nvPr/>
        </p:nvSpPr>
        <p:spPr bwMode="auto">
          <a:xfrm>
            <a:off x="361314" y="1226774"/>
            <a:ext cx="8603173" cy="4345589"/>
          </a:xfrm>
          <a:prstGeom prst="roundRect">
            <a:avLst>
              <a:gd name="adj" fmla="val 7848"/>
            </a:avLst>
          </a:prstGeom>
          <a:gradFill flip="none" rotWithShape="1">
            <a:gsLst>
              <a:gs pos="3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 w="38100">
            <a:solidFill>
              <a:schemeClr val="bg1">
                <a:lumMod val="65000"/>
              </a:schemeClr>
            </a:solidFill>
            <a:prstDash val="sysDot"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65100" h="1270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0" name="组合 22"/>
          <p:cNvGrpSpPr>
            <a:grpSpLocks/>
          </p:cNvGrpSpPr>
          <p:nvPr/>
        </p:nvGrpSpPr>
        <p:grpSpPr bwMode="auto">
          <a:xfrm>
            <a:off x="3187067" y="3366226"/>
            <a:ext cx="3187987" cy="768350"/>
            <a:chOff x="598060" y="3429000"/>
            <a:chExt cx="3188122" cy="767877"/>
          </a:xfrm>
        </p:grpSpPr>
        <p:sp>
          <p:nvSpPr>
            <p:cNvPr id="41" name="AutoShap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white">
            <a:xfrm>
              <a:off x="892779" y="3500438"/>
              <a:ext cx="2893403" cy="642942"/>
            </a:xfrm>
            <a:prstGeom prst="roundRect">
              <a:avLst>
                <a:gd name="adj" fmla="val 4784"/>
              </a:avLst>
            </a:prstGeom>
            <a:solidFill>
              <a:schemeClr val="bg1">
                <a:alpha val="60000"/>
              </a:schemeClr>
            </a:solidFill>
            <a:ln w="38100">
              <a:gradFill>
                <a:gsLst>
                  <a:gs pos="50000">
                    <a:srgbClr val="00DFF6"/>
                  </a:gs>
                  <a:gs pos="100000">
                    <a:srgbClr val="002774"/>
                  </a:gs>
                </a:gsLst>
                <a:lin ang="5400000" scaled="0"/>
              </a:gradFill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w="101600" prst="divot"/>
              <a:bevelB w="0" h="0"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marL="0" lvl="2"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n"/>
                <a:tabLst>
                  <a:tab pos="136525" algn="l"/>
                </a:tabLst>
                <a:defRPr/>
              </a:pPr>
              <a:endPara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AutoShape 3"/>
            <p:cNvSpPr>
              <a:spLocks noChangeArrowheads="1"/>
            </p:cNvSpPr>
            <p:nvPr/>
          </p:nvSpPr>
          <p:spPr bwMode="auto">
            <a:xfrm>
              <a:off x="598060" y="3429000"/>
              <a:ext cx="855086" cy="767877"/>
            </a:xfrm>
            <a:prstGeom prst="roundRect">
              <a:avLst/>
            </a:prstGeom>
            <a:gradFill flip="none" rotWithShape="1">
              <a:gsLst>
                <a:gs pos="0">
                  <a:srgbClr val="00DFF6"/>
                </a:gs>
                <a:gs pos="90000">
                  <a:srgbClr val="002774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prst="convex"/>
              <a:bevelB w="0" h="0"/>
              <a:contourClr>
                <a:srgbClr val="AFEAFF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" name="Rectangle 17"/>
          <p:cNvSpPr>
            <a:spLocks noChangeArrowheads="1"/>
          </p:cNvSpPr>
          <p:nvPr/>
        </p:nvSpPr>
        <p:spPr bwMode="gray">
          <a:xfrm>
            <a:off x="2339752" y="2501818"/>
            <a:ext cx="785818" cy="1857388"/>
          </a:xfrm>
          <a:prstGeom prst="rightArrow">
            <a:avLst>
              <a:gd name="adj1" fmla="val 69120"/>
              <a:gd name="adj2" fmla="val 66332"/>
            </a:avLst>
          </a:prstGeom>
          <a:solidFill>
            <a:schemeClr val="bg1">
              <a:alpha val="60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016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tabLst>
                <a:tab pos="136525" algn="l"/>
              </a:tabLst>
              <a:defRPr/>
            </a:pP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6" name="组合 23"/>
          <p:cNvGrpSpPr>
            <a:grpSpLocks/>
          </p:cNvGrpSpPr>
          <p:nvPr/>
        </p:nvGrpSpPr>
        <p:grpSpPr bwMode="auto">
          <a:xfrm>
            <a:off x="3187067" y="2419018"/>
            <a:ext cx="3143696" cy="768350"/>
            <a:chOff x="4035822" y="3429000"/>
            <a:chExt cx="3143829" cy="767877"/>
          </a:xfrm>
        </p:grpSpPr>
        <p:sp>
          <p:nvSpPr>
            <p:cNvPr id="47" name="AutoShape 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white">
            <a:xfrm>
              <a:off x="4286248" y="3500438"/>
              <a:ext cx="2893403" cy="642942"/>
            </a:xfrm>
            <a:prstGeom prst="roundRect">
              <a:avLst>
                <a:gd name="adj" fmla="val 4784"/>
              </a:avLst>
            </a:prstGeom>
            <a:solidFill>
              <a:schemeClr val="bg1">
                <a:alpha val="60000"/>
              </a:schemeClr>
            </a:solidFill>
            <a:ln w="38100">
              <a:gradFill>
                <a:gsLst>
                  <a:gs pos="50000">
                    <a:srgbClr val="6EFF01"/>
                  </a:gs>
                  <a:gs pos="100000">
                    <a:srgbClr val="0F5000"/>
                  </a:gs>
                </a:gsLst>
                <a:lin ang="5400000" scaled="0"/>
              </a:gradFill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w="101600" prst="divot"/>
              <a:bevelB w="0" h="0"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marL="0" lvl="2"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n"/>
                <a:tabLst>
                  <a:tab pos="136525" algn="l"/>
                </a:tabLst>
                <a:defRPr/>
              </a:pPr>
              <a:endPara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AutoShape 3"/>
            <p:cNvSpPr>
              <a:spLocks noChangeArrowheads="1"/>
            </p:cNvSpPr>
            <p:nvPr/>
          </p:nvSpPr>
          <p:spPr bwMode="auto">
            <a:xfrm>
              <a:off x="4035822" y="3429000"/>
              <a:ext cx="886371" cy="767877"/>
            </a:xfrm>
            <a:prstGeom prst="roundRect">
              <a:avLst/>
            </a:prstGeom>
            <a:gradFill flip="none" rotWithShape="1">
              <a:gsLst>
                <a:gs pos="0">
                  <a:srgbClr val="6EFF01"/>
                </a:gs>
                <a:gs pos="90000">
                  <a:srgbClr val="0F5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prst="convex"/>
              <a:bevelB w="0" h="0"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1" name="组合 24"/>
          <p:cNvGrpSpPr>
            <a:grpSpLocks/>
          </p:cNvGrpSpPr>
          <p:nvPr/>
        </p:nvGrpSpPr>
        <p:grpSpPr bwMode="auto">
          <a:xfrm>
            <a:off x="3187067" y="1423682"/>
            <a:ext cx="3224551" cy="768350"/>
            <a:chOff x="2263361" y="2571744"/>
            <a:chExt cx="3130340" cy="767877"/>
          </a:xfrm>
        </p:grpSpPr>
        <p:sp>
          <p:nvSpPr>
            <p:cNvPr id="52" name="AutoShap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white">
            <a:xfrm>
              <a:off x="2500298" y="2643182"/>
              <a:ext cx="2893403" cy="642942"/>
            </a:xfrm>
            <a:prstGeom prst="roundRect">
              <a:avLst>
                <a:gd name="adj" fmla="val 4784"/>
              </a:avLst>
            </a:prstGeom>
            <a:solidFill>
              <a:schemeClr val="bg1">
                <a:alpha val="60000"/>
              </a:schemeClr>
            </a:solidFill>
            <a:ln w="38100">
              <a:gradFill>
                <a:gsLst>
                  <a:gs pos="50000">
                    <a:srgbClr val="FFCF01"/>
                  </a:gs>
                  <a:gs pos="100000">
                    <a:srgbClr val="E22000"/>
                  </a:gs>
                </a:gsLst>
                <a:lin ang="5400000" scaled="0"/>
              </a:gradFill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w="101600" prst="divot"/>
              <a:bevelB w="0" h="0"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marL="0" lvl="2"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n"/>
                <a:tabLst>
                  <a:tab pos="136525" algn="l"/>
                </a:tabLst>
                <a:defRPr/>
              </a:pPr>
              <a:endPara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AutoShape 3"/>
            <p:cNvSpPr>
              <a:spLocks noChangeArrowheads="1"/>
            </p:cNvSpPr>
            <p:nvPr/>
          </p:nvSpPr>
          <p:spPr bwMode="auto">
            <a:xfrm>
              <a:off x="2263361" y="2571744"/>
              <a:ext cx="860436" cy="767877"/>
            </a:xfrm>
            <a:prstGeom prst="roundRect">
              <a:avLst/>
            </a:prstGeom>
            <a:gradFill flip="none" rotWithShape="1">
              <a:gsLst>
                <a:gs pos="0">
                  <a:srgbClr val="FFCF01"/>
                </a:gs>
                <a:gs pos="90000">
                  <a:srgbClr val="E22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extrusionH="304800" contourW="19050">
              <a:bevelT prst="convex"/>
              <a:bevelB w="0" h="0"/>
              <a:contourClr>
                <a:srgbClr val="FFE593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6" name="AutoShape 4"/>
          <p:cNvSpPr>
            <a:spLocks noChangeArrowheads="1"/>
          </p:cNvSpPr>
          <p:nvPr>
            <p:custDataLst>
              <p:tags r:id="rId1"/>
            </p:custDataLst>
          </p:nvPr>
        </p:nvSpPr>
        <p:spPr bwMode="white">
          <a:xfrm>
            <a:off x="596721" y="1921756"/>
            <a:ext cx="1658303" cy="2775759"/>
          </a:xfrm>
          <a:prstGeom prst="roundRect">
            <a:avLst>
              <a:gd name="adj" fmla="val 4784"/>
            </a:avLst>
          </a:prstGeom>
          <a:gradFill flip="none" rotWithShape="1">
            <a:gsLst>
              <a:gs pos="3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 w="38100">
            <a:gradFill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5400000" scaled="0"/>
            </a:gradFill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65100" h="1270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" name="Picture 4" descr="https://www.fertilizerdaily.ru/wp-content/uploads/2017/12/Budget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7" t="2971" b="5711"/>
          <a:stretch/>
        </p:blipFill>
        <p:spPr bwMode="auto">
          <a:xfrm>
            <a:off x="7339371" y="2738957"/>
            <a:ext cx="1459808" cy="1321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17"/>
          <p:cNvSpPr>
            <a:spLocks noChangeArrowheads="1"/>
          </p:cNvSpPr>
          <p:nvPr/>
        </p:nvSpPr>
        <p:spPr bwMode="gray">
          <a:xfrm>
            <a:off x="6449514" y="2476589"/>
            <a:ext cx="792088" cy="1857388"/>
          </a:xfrm>
          <a:prstGeom prst="rightArrow">
            <a:avLst>
              <a:gd name="adj1" fmla="val 69120"/>
              <a:gd name="adj2" fmla="val 66332"/>
            </a:avLst>
          </a:prstGeom>
          <a:solidFill>
            <a:schemeClr val="bg1">
              <a:alpha val="60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016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tabLst>
                <a:tab pos="136525" algn="l"/>
              </a:tabLst>
              <a:defRPr/>
            </a:pP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2" name="组合 23"/>
          <p:cNvGrpSpPr>
            <a:grpSpLocks/>
          </p:cNvGrpSpPr>
          <p:nvPr/>
        </p:nvGrpSpPr>
        <p:grpSpPr bwMode="auto">
          <a:xfrm>
            <a:off x="3187068" y="4405084"/>
            <a:ext cx="3152616" cy="768350"/>
            <a:chOff x="4026902" y="3429000"/>
            <a:chExt cx="3152749" cy="767877"/>
          </a:xfrm>
        </p:grpSpPr>
        <p:sp>
          <p:nvSpPr>
            <p:cNvPr id="63" name="AutoShape 4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white">
            <a:xfrm>
              <a:off x="4286248" y="3500438"/>
              <a:ext cx="2893403" cy="642942"/>
            </a:xfrm>
            <a:prstGeom prst="roundRect">
              <a:avLst>
                <a:gd name="adj" fmla="val 4784"/>
              </a:avLst>
            </a:prstGeom>
            <a:solidFill>
              <a:schemeClr val="bg1">
                <a:alpha val="60000"/>
              </a:schemeClr>
            </a:solidFill>
            <a:ln w="38100">
              <a:gradFill>
                <a:gsLst>
                  <a:gs pos="50000">
                    <a:srgbClr val="6EFF01"/>
                  </a:gs>
                  <a:gs pos="100000">
                    <a:srgbClr val="0F5000"/>
                  </a:gs>
                </a:gsLst>
                <a:lin ang="5400000" scaled="0"/>
              </a:gradFill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w="101600" prst="divot"/>
              <a:bevelB w="0" h="0"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marL="0" lvl="2"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n"/>
                <a:tabLst>
                  <a:tab pos="136525" algn="l"/>
                </a:tabLst>
                <a:defRPr/>
              </a:pPr>
              <a:endParaRPr lang="zh-CN" altLang="en-US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AutoShape 3"/>
            <p:cNvSpPr>
              <a:spLocks noChangeArrowheads="1"/>
            </p:cNvSpPr>
            <p:nvPr/>
          </p:nvSpPr>
          <p:spPr bwMode="auto">
            <a:xfrm>
              <a:off x="4026902" y="3429000"/>
              <a:ext cx="886369" cy="767877"/>
            </a:xfrm>
            <a:prstGeom prst="roundRect">
              <a:avLst/>
            </a:prstGeom>
            <a:gradFill flip="none" rotWithShape="1">
              <a:gsLst>
                <a:gs pos="0">
                  <a:srgbClr val="6EFF01"/>
                </a:gs>
                <a:gs pos="90000">
                  <a:srgbClr val="0F5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prst="convex"/>
              <a:bevelB w="0" h="0"/>
              <a:contourClr>
                <a:schemeClr val="bg1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7" name="Прямоугольник 36"/>
          <p:cNvSpPr/>
          <p:nvPr/>
        </p:nvSpPr>
        <p:spPr>
          <a:xfrm>
            <a:off x="4073400" y="4466093"/>
            <a:ext cx="1853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Земельный</a:t>
            </a:r>
          </a:p>
          <a:p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 налог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073397" y="3482717"/>
            <a:ext cx="2289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Транспортный налог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88101" y="2447997"/>
            <a:ext cx="22426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Налог на </a:t>
            </a:r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доходы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 физических лиц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98574" y="1463873"/>
            <a:ext cx="2555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Налог на </a:t>
            </a:r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имущество </a:t>
            </a:r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физических лиц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65" y="3432010"/>
            <a:ext cx="815409" cy="670702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19458" name="Picture 2" descr="https://shtrafsud.ru/wp-content/uploads/2018/09/ris.-1.-1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03" y="2484058"/>
            <a:ext cx="642262" cy="63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s://avatars.dzeninfra.ru/get-zen_doc/2431229/pub_5ec5e05ab4204528b1ec5b55_5ec5e110f29bb826807aa6f4/scale_120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401" y="1476384"/>
            <a:ext cx="756936" cy="73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https://kamil-krim.ru/uploads/entries/2b367e002db9342a3ac7d2dffb1e73b4_original.284771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3" t="13448" r="47985" b="36479"/>
          <a:stretch/>
        </p:blipFill>
        <p:spPr bwMode="auto">
          <a:xfrm>
            <a:off x="3276875" y="4476566"/>
            <a:ext cx="721699" cy="6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https://maxim-deo.ru/wp-content/uploads/2020/03/s120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30" y="2058112"/>
            <a:ext cx="1440159" cy="164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720630" y="3838621"/>
            <a:ext cx="1440159" cy="52818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КОШЕЛЕК</a:t>
            </a:r>
          </a:p>
          <a:p>
            <a:pPr algn="ctr"/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7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6" grpId="0" animBg="1"/>
      <p:bldP spid="58" grpId="0" animBg="1"/>
      <p:bldP spid="37" grpId="0"/>
      <p:bldP spid="36" grpId="0"/>
      <p:bldP spid="3" grpId="0"/>
      <p:bldP spid="35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106326" y="102856"/>
            <a:ext cx="11919097" cy="517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5457" y="176878"/>
            <a:ext cx="47130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000066"/>
                </a:solidFill>
                <a:latin typeface="Constantia" panose="02030602050306030303" pitchFamily="18" charset="0"/>
              </a:rPr>
              <a:t>Какие получаю социальные услуги?</a:t>
            </a:r>
            <a:endParaRPr lang="ru-RU" sz="2000" dirty="0">
              <a:solidFill>
                <a:prstClr val="white"/>
              </a:solidFill>
            </a:endParaRPr>
          </a:p>
        </p:txBody>
      </p:sp>
      <p:graphicFrame>
        <p:nvGraphicFramePr>
          <p:cNvPr id="4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819131"/>
              </p:ext>
            </p:extLst>
          </p:nvPr>
        </p:nvGraphicFramePr>
        <p:xfrm>
          <a:off x="457200" y="836712"/>
          <a:ext cx="822960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Заголовок 1"/>
          <p:cNvSpPr txBox="1">
            <a:spLocks/>
          </p:cNvSpPr>
          <p:nvPr/>
        </p:nvSpPr>
        <p:spPr>
          <a:xfrm>
            <a:off x="2267744" y="2062728"/>
            <a:ext cx="1427140" cy="398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Общегосударственные вопросы</a:t>
            </a:r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1907705" y="3931483"/>
            <a:ext cx="1296144" cy="3746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Социальная политика</a:t>
            </a:r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4804252" y="5193446"/>
            <a:ext cx="1407251" cy="5142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Культура, кинематография</a:t>
            </a:r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3956182" y="1268760"/>
            <a:ext cx="1265613" cy="476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Физическая культура и спорт</a:t>
            </a:r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5454080" y="1974056"/>
            <a:ext cx="1514847" cy="576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Национальная безопасность и правоохранительная деятельность</a:t>
            </a:r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6034202" y="3858516"/>
            <a:ext cx="1152128" cy="446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Образование</a:t>
            </a:r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2981314" y="5193446"/>
            <a:ext cx="1374662" cy="529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Жилищно-коммунальное хозяйство</a:t>
            </a:r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40" name="Picture 4" descr="https://www.fertilizerdaily.ru/wp-content/uploads/2017/12/Budget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7" t="2971" b="5711"/>
          <a:stretch/>
        </p:blipFill>
        <p:spPr bwMode="auto">
          <a:xfrm>
            <a:off x="3799242" y="2907374"/>
            <a:ext cx="1545515" cy="13987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https://cdn.culture.ru/images/af192bde-bc61-5039-b877-a682dc3e4fc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59656"/>
            <a:ext cx="1709585" cy="1365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https://sch-lensosh.siteedu.ru/media/sub/421/uploads/161975725011-phonotekaorg-p-fon-dlya-prezentatsii-dopolnitelnoe-obrazo-11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708" y="3515746"/>
            <a:ext cx="1588779" cy="1302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4" name="Picture 14" descr="https://cdn5.vectorstock.com/i/1000x1000/66/04/policeman-and-fireman-vector-102660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5"/>
          <a:stretch/>
        </p:blipFill>
        <p:spPr bwMode="auto">
          <a:xfrm>
            <a:off x="7412845" y="2380497"/>
            <a:ext cx="1473850" cy="881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6" name="Picture 16" descr="https://cdn.culture.ru/images/111abe39-cbda-5a8d-84c1-aa2e1c5c887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927" y="620233"/>
            <a:ext cx="1637501" cy="1156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8" name="Picture 18" descr="https://fnpr.ru/upload/resize_cache/iblock/cd8/1200_630_1/8y5srj33bylxtj3cvb1xazw5c8xzs3dl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34"/>
          <a:stretch/>
        </p:blipFill>
        <p:spPr bwMode="auto">
          <a:xfrm>
            <a:off x="248752" y="2585157"/>
            <a:ext cx="1836434" cy="875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0" name="Picture 20" descr="https://www.chaikovskiyregion.ru/upload/medialibrary/6d4/6d4261710969c5cea83359221c4cd3c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93446"/>
            <a:ext cx="1872209" cy="1331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2" name="Picture 22" descr="https://mayskiy.kbr.ru/upload/iblock/c55/komm-logistika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63" y="690517"/>
            <a:ext cx="1643413" cy="1156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s://cdn.culture.ru/images/af192bde-bc61-5039-b877-a682dc3e4fc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24719"/>
            <a:ext cx="1709585" cy="1365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ttps://sch-lensosh.siteedu.ru/media/sub/421/uploads/161975725011-phonotekaorg-p-fon-dlya-prezentatsii-dopolnitelnoe-obrazo-11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708" y="3480809"/>
            <a:ext cx="1588779" cy="1302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 descr="https://cdn5.vectorstock.com/i/1000x1000/66/04/policeman-and-fireman-vector-102660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85"/>
          <a:stretch/>
        </p:blipFill>
        <p:spPr bwMode="auto">
          <a:xfrm>
            <a:off x="7412845" y="2345560"/>
            <a:ext cx="1473850" cy="881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 descr="https://cdn.culture.ru/images/111abe39-cbda-5a8d-84c1-aa2e1c5c887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927" y="585296"/>
            <a:ext cx="1637501" cy="1156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8" descr="https://fnpr.ru/upload/resize_cache/iblock/cd8/1200_630_1/8y5srj33bylxtj3cvb1xazw5c8xzs3dl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34"/>
          <a:stretch/>
        </p:blipFill>
        <p:spPr bwMode="auto">
          <a:xfrm>
            <a:off x="248752" y="2550220"/>
            <a:ext cx="1836434" cy="875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0" descr="https://www.chaikovskiyregion.ru/upload/medialibrary/6d4/6d4261710969c5cea83359221c4cd3c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58509"/>
            <a:ext cx="1872209" cy="1331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6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3" grpId="0"/>
      <p:bldP spid="27" grpId="0"/>
      <p:bldP spid="21" grpId="0"/>
      <p:bldP spid="28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2423149"/>
            <a:ext cx="5313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52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ZHO13yzUCaepRpRzBw5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ZHO13yzUCaepRpRzBw5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ZHO13yzUCaepRpRzBw5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ZHO13yzUCaepRpRzBw5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ZHO13yzUCaepRpRzBw5w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3510</TotalTime>
  <Words>454</Words>
  <Application>Microsoft Office PowerPoint</Application>
  <PresentationFormat>Экран (4:3)</PresentationFormat>
  <Paragraphs>107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微软雅黑</vt:lpstr>
      <vt:lpstr>宋体</vt:lpstr>
      <vt:lpstr>Arial</vt:lpstr>
      <vt:lpstr>Calibri</vt:lpstr>
      <vt:lpstr>Constantia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User24</dc:creator>
  <cp:lastModifiedBy>Гнездилова</cp:lastModifiedBy>
  <cp:revision>54</cp:revision>
  <dcterms:created xsi:type="dcterms:W3CDTF">2023-04-04T10:02:24Z</dcterms:created>
  <dcterms:modified xsi:type="dcterms:W3CDTF">2023-12-04T02:25:01Z</dcterms:modified>
</cp:coreProperties>
</file>