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</p:sldIdLst>
  <p:sldSz cx="12192000" cy="6858000"/>
  <p:notesSz cx="6797675" cy="987425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14"/>
  </p:normalViewPr>
  <p:slideViewPr>
    <p:cSldViewPr snapToGrid="0" snapToObjects="1">
      <p:cViewPr varScale="1">
        <p:scale>
          <a:sx n="114" d="100"/>
          <a:sy n="114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468DD58-DB10-B74B-B122-90C79E1AB5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B6B637-9BBC-A746-A123-DA9D7235E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3413" y="586582"/>
            <a:ext cx="8213766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8A1883-B08D-BD4A-B1A4-564CFBF69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3413" y="3066257"/>
            <a:ext cx="8213766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0FEBF-FC68-5940-8408-7AA92F26F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F05D3-01BF-8A42-B5E2-AA2327A4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25D76-1EFE-FA4C-8D0F-96E40264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6663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1493-70DA-4F40-B18B-01882757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E5BD0-B7A8-9B40-9AB5-0DBA90DF1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F31A1-DADB-F64A-BEBA-6AC48E90C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FB6A0-DAF0-7E47-B97C-1959E2BBC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80F65-48DE-0F47-9AE4-8C5274D6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3853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B9028-A6A0-AA47-9A85-DE2BD943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21057-B7A1-0B4B-A6BB-93C07AA5B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FD353-3005-AA44-B1F8-3D8F2C4F1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10EE7-DEB6-C649-9E53-AE8EB744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665B2-6583-FA49-ABAE-8323C6A9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7158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06745-F536-7049-8D0D-BB50A7F7B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70B58-8BE0-5846-9A24-A91FA1673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1F5A85-5AB6-394A-98C8-B73B3ECE8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B91D8-BE0E-B54E-914A-3B00872C9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1DFF1-3F28-444E-A843-913451B1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61945-5F70-514E-9CD4-56885BC4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8726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C012-00B0-E945-B698-3733663A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8B6CC-5B99-1046-94CB-3910E562F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B4E02-4DAF-FC4B-9DF6-5739BC1D8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E5243-C7C1-884A-82EC-322F5A062F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083453-DE2C-D544-9E7C-F711443EB0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71954B-3EBC-B744-8F53-7075B00C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4E7285-82AA-A848-856A-64686C10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E984CD-E115-DA48-BA47-B54C3B52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6963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258A6-642A-BF40-9958-4533E852F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A18D4-4CEF-7D40-B6A4-7A86F4483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689032-E3AA-E245-853E-A73CAA10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AAB9C-695D-F84B-9246-DB6248F9A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2834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7275D3-2908-3247-B605-5B971188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BBEC9-CBCD-D94B-9ADA-44F9C9DD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8A520-85A8-8D46-8B9C-866EC1EA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37945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6170-6B83-DE46-BBCD-20AB77EF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6FED9-D619-DF49-9B1D-6E397694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0FE7C-8051-964D-99B3-CF35F9C56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CFFFE-88C3-FA49-BC3F-79D32E1D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94432-4D8B-5B4F-A3A7-59742BD10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0719C-C737-3741-9BBB-4D0034D0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412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D62D0-2513-9841-ABC7-CDDA24865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366AA-3FC8-B943-BE0C-AA130D266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4131E-00F8-2F44-8CB7-E507EDF93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94AA6-6713-014A-9DD1-54A1159D9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4C64A-03C8-7C48-8C9B-2621E488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5F111-4F7D-D441-B9CA-7C93C02D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14775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0DE8-5326-0240-93CC-CE2DBE7A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DD616-202F-0C4A-8498-BAF9B8022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97C6E-BA0B-9142-9BD9-D11445128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F3C7A-3D05-004B-8719-DCFDE50D3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22C74-F7E3-4149-A59E-138439A0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177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8EC024-114A-2E49-87A2-3A1B102C0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AF4E8B-9B93-B841-9A41-58F2A8F7F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97BB6-C721-A64C-9FED-ADB1BC39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44087-0D6B-DF46-B616-00415249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BF165-B5F1-A84D-AD5D-2D894A7A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5079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ED96A1-01DB-3F4E-9A1D-BE8F965E246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73516-973B-2249-A644-F2755198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595" y="136526"/>
            <a:ext cx="10515600" cy="773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F80DC-44A3-154D-BC99-BF2A84FB3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595" y="1246909"/>
            <a:ext cx="10515600" cy="4701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741BF-604F-7D49-9946-889C3E68D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8AB57-9544-E545-8C51-3680F039C36D}" type="datetimeFigureOut">
              <a:rPr lang="en-UA" smtClean="0"/>
              <a:t>03/11/2024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DCCA2-3C6B-3D47-A0E6-7C4CCBDF5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40882-C990-BE40-9BCA-2271ADF5C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BE367-28C5-0C49-85FE-BFB4EA179068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29337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гнутая вправо стрелка 6"/>
          <p:cNvSpPr/>
          <p:nvPr/>
        </p:nvSpPr>
        <p:spPr>
          <a:xfrm>
            <a:off x="10892590" y="4176843"/>
            <a:ext cx="834190" cy="2014476"/>
          </a:xfrm>
          <a:prstGeom prst="curved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1171077" y="4151256"/>
            <a:ext cx="866273" cy="2040063"/>
          </a:xfrm>
          <a:prstGeom prst="curv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15452" y="1562922"/>
            <a:ext cx="10716127" cy="28367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5453" y="32084"/>
            <a:ext cx="11019416" cy="1070445"/>
          </a:xfrm>
        </p:spPr>
        <p:txBody>
          <a:bodyPr>
            <a:norm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дорожный фонд</a:t>
            </a:r>
            <a:endParaRPr lang="ru-RU" sz="3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7770" y="871696"/>
            <a:ext cx="9529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5 статьи 179.4 Бюджетного кодекса Российской </a:t>
            </a:r>
            <a:r>
              <a:rPr lang="ru-RU" sz="24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2400" b="1" i="1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5453" y="1519766"/>
            <a:ext cx="10876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акцизов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автомобильный бензин, прямогонный бензин, дизельное топливо, моторные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масла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дизельных и (или) карбюраторных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инжекторных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двигателей, производимые на территории Российской Федерации, подлежащих зачислению в местный бюджет;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местных бюджетов от платы в счет возмещения вреда, причиняемого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автомобильным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 тяжеловесными транспортными средствами;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местных бюджетов от штрафов за нарушение правил движения тяжеловесного и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или)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крупногабаритного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транспортного средства;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в местный бюджет, утвержденных решением представительного органа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предусматривающим создание муниципального дорожного фонда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0023" y="4544889"/>
            <a:ext cx="11405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в НПА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местного самоуправления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(отсылочная норма 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решению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местном бюджете»)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53394" y="5646821"/>
            <a:ext cx="8839195" cy="1088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поступлений в местный бюджет, утвержденных решением представительного органа муниципального образования, предусматривающим создание муниципального дорожного фонда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6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гнутая влево стрелка 6"/>
          <p:cNvSpPr/>
          <p:nvPr/>
        </p:nvSpPr>
        <p:spPr>
          <a:xfrm>
            <a:off x="1540040" y="3505198"/>
            <a:ext cx="1122947" cy="2358190"/>
          </a:xfrm>
          <a:prstGeom prst="curv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40040" y="1050757"/>
            <a:ext cx="4267200" cy="2935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объемов </a:t>
            </a:r>
            <a:r>
              <a:rPr lang="ru-RU" sz="3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доходных источников </a:t>
            </a:r>
            <a:r>
              <a:rPr lang="ru-RU" sz="3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дорожного фонда</a:t>
            </a:r>
            <a:endParaRPr lang="ru-RU" sz="3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62987" y="4908883"/>
            <a:ext cx="7395414" cy="1384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 4"/>
          <p:cNvSpPr/>
          <p:nvPr/>
        </p:nvSpPr>
        <p:spPr>
          <a:xfrm>
            <a:off x="5743073" y="1973178"/>
            <a:ext cx="2069432" cy="1058779"/>
          </a:xfrm>
          <a:prstGeom prst="mathEqual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12505" y="1050757"/>
            <a:ext cx="4267200" cy="29357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бюджетных ассигнований муниципального дорожного фонда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1428" y="4908883"/>
            <a:ext cx="75012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Закрытый перечень источников доходов, установленный решением Совета депутатов муниципального образования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77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14DDF"/>
      </a:accent1>
      <a:accent2>
        <a:srgbClr val="02BAE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167</Words>
  <Application>Microsoft Office PowerPoint</Application>
  <PresentationFormat>Широкоэкранный</PresentationFormat>
  <Paragraphs>16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Муниципальный дорожный фонд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Арбаева</cp:lastModifiedBy>
  <cp:revision>18</cp:revision>
  <cp:lastPrinted>2024-03-04T07:54:24Z</cp:lastPrinted>
  <dcterms:created xsi:type="dcterms:W3CDTF">2023-02-12T09:15:40Z</dcterms:created>
  <dcterms:modified xsi:type="dcterms:W3CDTF">2024-03-11T06:38:38Z</dcterms:modified>
</cp:coreProperties>
</file>