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6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7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8.xml" ContentType="application/vnd.openxmlformats-officedocument.theme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87" r:id="rId3"/>
    <p:sldMasterId id="2147483713" r:id="rId4"/>
    <p:sldMasterId id="2147483726" r:id="rId5"/>
    <p:sldMasterId id="2147483739" r:id="rId6"/>
    <p:sldMasterId id="2147483752" r:id="rId7"/>
    <p:sldMasterId id="2147483765" r:id="rId8"/>
    <p:sldMasterId id="2147483778" r:id="rId9"/>
  </p:sldMasterIdLst>
  <p:notesMasterIdLst>
    <p:notesMasterId r:id="rId22"/>
  </p:notesMasterIdLst>
  <p:sldIdLst>
    <p:sldId id="256" r:id="rId10"/>
    <p:sldId id="279" r:id="rId11"/>
    <p:sldId id="280" r:id="rId12"/>
    <p:sldId id="268" r:id="rId13"/>
    <p:sldId id="276" r:id="rId14"/>
    <p:sldId id="258" r:id="rId15"/>
    <p:sldId id="270" r:id="rId16"/>
    <p:sldId id="277" r:id="rId17"/>
    <p:sldId id="282" r:id="rId18"/>
    <p:sldId id="259" r:id="rId19"/>
    <p:sldId id="278" r:id="rId20"/>
    <p:sldId id="266" r:id="rId21"/>
  </p:sldIdLst>
  <p:sldSz cx="10077450" cy="5668963"/>
  <p:notesSz cx="6808788" cy="99409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357544B5-418C-453D-B4E6-6DECAA54788A}">
          <p14:sldIdLst>
            <p14:sldId id="256"/>
            <p14:sldId id="279"/>
            <p14:sldId id="280"/>
            <p14:sldId id="268"/>
            <p14:sldId id="276"/>
            <p14:sldId id="258"/>
            <p14:sldId id="270"/>
            <p14:sldId id="277"/>
            <p14:sldId id="282"/>
            <p14:sldId id="259"/>
            <p14:sldId id="278"/>
          </p14:sldIdLst>
        </p14:section>
        <p14:section name="Раздел без заголовка" id="{EE805C24-124E-49EA-8822-5A92F429C512}">
          <p14:sldIdLst>
            <p14:sldId id="266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1755" autoAdjust="0"/>
    <p:restoredTop sz="93829" autoAdjust="0"/>
  </p:normalViewPr>
  <p:slideViewPr>
    <p:cSldViewPr>
      <p:cViewPr>
        <p:scale>
          <a:sx n="87" d="100"/>
          <a:sy n="87" d="100"/>
        </p:scale>
        <p:origin x="-1968" y="-900"/>
      </p:cViewPr>
      <p:guideLst>
        <p:guide orient="horz" pos="1785"/>
        <p:guide pos="317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8" d="100"/>
          <a:sy n="78" d="100"/>
        </p:scale>
        <p:origin x="-3954" y="-114"/>
      </p:cViewPr>
      <p:guideLst>
        <p:guide orient="horz" pos="3131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presProps" Target="presProp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51162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FC5C9A-4C23-4451-94BF-21847A4372FB}" type="datetimeFigureOut">
              <a:rPr lang="ru-RU" smtClean="0"/>
              <a:pPr/>
              <a:t>11.03.2024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4638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1038" y="4721225"/>
            <a:ext cx="5446712" cy="44735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2450"/>
            <a:ext cx="2951163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6038" y="9442450"/>
            <a:ext cx="2951162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2FB59C-BBBC-4D04-8746-6A7091D7FA2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6228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2FB59C-BBBC-4D04-8746-6A7091D7FA25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70227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2FB59C-BBBC-4D04-8746-6A7091D7FA25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51636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2FB59C-BBBC-4D04-8746-6A7091D7FA25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28232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2FB59C-BBBC-4D04-8746-6A7091D7FA25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86155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2FB59C-BBBC-4D04-8746-6A7091D7FA25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04747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2FB59C-BBBC-4D04-8746-6A7091D7FA25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04747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3A8C93"/>
              </a:solidFill>
              <a:latin typeface="Noto Sans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3640" y="1326240"/>
            <a:ext cx="9068760" cy="3287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lnSpc>
                <a:spcPct val="115000"/>
              </a:lnSpc>
              <a:buNone/>
            </a:pPr>
            <a:endParaRPr lang="ru-RU" sz="2200" b="0" strike="noStrike" spc="-1">
              <a:solidFill>
                <a:srgbClr val="FFFFFF"/>
              </a:solidFill>
              <a:latin typeface="Noto San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3A8C93"/>
              </a:solidFill>
              <a:latin typeface="Noto San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/>
          </p:nvPr>
        </p:nvSpPr>
        <p:spPr>
          <a:xfrm>
            <a:off x="503640" y="1326240"/>
            <a:ext cx="9068760" cy="3287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3A8C93"/>
              </a:solidFill>
              <a:latin typeface="Noto Sans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503640" y="1326240"/>
            <a:ext cx="4425480" cy="3287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/>
          </p:nvPr>
        </p:nvSpPr>
        <p:spPr>
          <a:xfrm>
            <a:off x="5150880" y="1326240"/>
            <a:ext cx="4425480" cy="3287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3A8C93"/>
              </a:solidFill>
              <a:latin typeface="Noto San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3640" y="225720"/>
            <a:ext cx="9068760" cy="4388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lnSpc>
                <a:spcPct val="115000"/>
              </a:lnSpc>
            </a:pPr>
            <a:endParaRPr lang="ru-RU" sz="2200" b="0" strike="noStrike" spc="-1">
              <a:solidFill>
                <a:srgbClr val="FFFFFF"/>
              </a:solidFill>
              <a:latin typeface="Noto San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3A8C93"/>
              </a:solidFill>
              <a:latin typeface="Noto Sans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503640" y="1326240"/>
            <a:ext cx="44254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7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5150880" y="1326240"/>
            <a:ext cx="4425480" cy="3287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/>
          </p:nvPr>
        </p:nvSpPr>
        <p:spPr>
          <a:xfrm>
            <a:off x="503640" y="3043800"/>
            <a:ext cx="44254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7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3A8C93"/>
              </a:solidFill>
              <a:latin typeface="Noto Sans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503640" y="1326240"/>
            <a:ext cx="4425480" cy="3287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5150880" y="1326240"/>
            <a:ext cx="44254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7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5150880" y="3043800"/>
            <a:ext cx="44254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7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3A8C93"/>
              </a:solidFill>
              <a:latin typeface="Noto Sans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503640" y="1326240"/>
            <a:ext cx="44254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7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5150880" y="1326240"/>
            <a:ext cx="44254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7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503640" y="3043800"/>
            <a:ext cx="90687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3A8C93"/>
              </a:solidFill>
              <a:latin typeface="Noto Sans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503640" y="1326240"/>
            <a:ext cx="90687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503640" y="3043800"/>
            <a:ext cx="90687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3A8C93"/>
              </a:solidFill>
              <a:latin typeface="Noto Sans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3640" y="1326240"/>
            <a:ext cx="44254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7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150880" y="1326240"/>
            <a:ext cx="44254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7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503640" y="3043800"/>
            <a:ext cx="44254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7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/>
          </p:nvPr>
        </p:nvSpPr>
        <p:spPr>
          <a:xfrm>
            <a:off x="5150880" y="3043800"/>
            <a:ext cx="44254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7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3A8C93"/>
              </a:solidFill>
              <a:latin typeface="Noto Sans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503640" y="1326240"/>
            <a:ext cx="29199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5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3570120" y="1326240"/>
            <a:ext cx="29199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5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/>
          </p:nvPr>
        </p:nvSpPr>
        <p:spPr>
          <a:xfrm>
            <a:off x="6636240" y="1326240"/>
            <a:ext cx="29199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5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/>
          </p:nvPr>
        </p:nvSpPr>
        <p:spPr>
          <a:xfrm>
            <a:off x="503640" y="3043800"/>
            <a:ext cx="29199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5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/>
          </p:nvPr>
        </p:nvSpPr>
        <p:spPr>
          <a:xfrm>
            <a:off x="3570120" y="3043800"/>
            <a:ext cx="29199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5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/>
          </p:nvPr>
        </p:nvSpPr>
        <p:spPr>
          <a:xfrm>
            <a:off x="6636240" y="3043800"/>
            <a:ext cx="29199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5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EC836A2B-919B-4481-A57D-71CF6CAABA87}" type="slidenum">
              <a:rPr/>
              <a:pPr/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3A8C93"/>
              </a:solidFill>
              <a:latin typeface="Noto Sans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subTitle"/>
          </p:nvPr>
        </p:nvSpPr>
        <p:spPr>
          <a:xfrm>
            <a:off x="503640" y="1326240"/>
            <a:ext cx="9068760" cy="3287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lnSpc>
                <a:spcPct val="115000"/>
              </a:lnSpc>
              <a:buNone/>
            </a:pPr>
            <a:endParaRPr lang="ru-RU" sz="2200" b="0" strike="noStrike" spc="-1">
              <a:solidFill>
                <a:srgbClr val="FFFFFF"/>
              </a:solidFill>
              <a:latin typeface="Noto Sans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7D93839B-05F9-4718-81AF-072C8A1036AA}" type="slidenum">
              <a:rPr/>
              <a:pPr/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3A8C93"/>
              </a:solidFill>
              <a:latin typeface="Noto Sans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/>
          </p:nvPr>
        </p:nvSpPr>
        <p:spPr>
          <a:xfrm>
            <a:off x="503640" y="1326240"/>
            <a:ext cx="9068760" cy="3287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90AFB049-B455-4B45-8BD6-AC723DE7DDBC}" type="slidenum">
              <a:rPr/>
              <a:pPr/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3A8C93"/>
              </a:solidFill>
              <a:latin typeface="Noto Sans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503640" y="1326240"/>
            <a:ext cx="4425480" cy="3287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50" name="PlaceHolder 3"/>
          <p:cNvSpPr>
            <a:spLocks noGrp="1"/>
          </p:cNvSpPr>
          <p:nvPr>
            <p:ph/>
          </p:nvPr>
        </p:nvSpPr>
        <p:spPr>
          <a:xfrm>
            <a:off x="5150880" y="1326240"/>
            <a:ext cx="4425480" cy="3287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E5573442-FD30-4B08-A3AA-8639AF625380}" type="slidenum">
              <a:rPr/>
              <a:pPr/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3A8C93"/>
              </a:solidFill>
              <a:latin typeface="Noto Sans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4B761782-1D1E-4C50-90C6-699E91D05E50}" type="slidenum">
              <a:rPr/>
              <a:pPr/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subTitle"/>
          </p:nvPr>
        </p:nvSpPr>
        <p:spPr>
          <a:xfrm>
            <a:off x="503640" y="225720"/>
            <a:ext cx="9068760" cy="4388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lnSpc>
                <a:spcPct val="115000"/>
              </a:lnSpc>
            </a:pPr>
            <a:endParaRPr lang="ru-RU" sz="2200" b="0" strike="noStrike" spc="-1">
              <a:solidFill>
                <a:srgbClr val="FFFFFF"/>
              </a:solidFill>
              <a:latin typeface="Noto Sans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807349F5-9E3B-4653-8640-1D3E86A4AD61}" type="slidenum">
              <a:rPr/>
              <a:pPr/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3A8C93"/>
              </a:solidFill>
              <a:latin typeface="Noto Sans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/>
          </p:nvPr>
        </p:nvSpPr>
        <p:spPr>
          <a:xfrm>
            <a:off x="503640" y="1326240"/>
            <a:ext cx="44254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7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/>
          </p:nvPr>
        </p:nvSpPr>
        <p:spPr>
          <a:xfrm>
            <a:off x="5150880" y="1326240"/>
            <a:ext cx="4425480" cy="3287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/>
          </p:nvPr>
        </p:nvSpPr>
        <p:spPr>
          <a:xfrm>
            <a:off x="503640" y="3043800"/>
            <a:ext cx="44254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7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D489546E-734C-4562-898F-AAFE28B47225}" type="slidenum">
              <a:rPr/>
              <a:pPr/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3A8C93"/>
              </a:solidFill>
              <a:latin typeface="Noto Sans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/>
          </p:nvPr>
        </p:nvSpPr>
        <p:spPr>
          <a:xfrm>
            <a:off x="503640" y="1326240"/>
            <a:ext cx="4425480" cy="3287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/>
          </p:nvPr>
        </p:nvSpPr>
        <p:spPr>
          <a:xfrm>
            <a:off x="5150880" y="1326240"/>
            <a:ext cx="44254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7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/>
          </p:nvPr>
        </p:nvSpPr>
        <p:spPr>
          <a:xfrm>
            <a:off x="5150880" y="3043800"/>
            <a:ext cx="44254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7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39854E94-ED3F-45E4-975D-E31FDC420E06}" type="slidenum">
              <a:rPr/>
              <a:pPr/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3A8C93"/>
              </a:solidFill>
              <a:latin typeface="Noto Sans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/>
          </p:nvPr>
        </p:nvSpPr>
        <p:spPr>
          <a:xfrm>
            <a:off x="503640" y="1326240"/>
            <a:ext cx="44254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7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/>
          </p:nvPr>
        </p:nvSpPr>
        <p:spPr>
          <a:xfrm>
            <a:off x="5150880" y="1326240"/>
            <a:ext cx="44254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7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64" name="PlaceHolder 4"/>
          <p:cNvSpPr>
            <a:spLocks noGrp="1"/>
          </p:cNvSpPr>
          <p:nvPr>
            <p:ph/>
          </p:nvPr>
        </p:nvSpPr>
        <p:spPr>
          <a:xfrm>
            <a:off x="503640" y="3043800"/>
            <a:ext cx="90687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ABC95A6C-6A29-4061-BC3C-D4AD41314B27}" type="slidenum">
              <a:rPr/>
              <a:pPr/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3A8C93"/>
              </a:solidFill>
              <a:latin typeface="Noto Sans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/>
          </p:nvPr>
        </p:nvSpPr>
        <p:spPr>
          <a:xfrm>
            <a:off x="503640" y="1326240"/>
            <a:ext cx="90687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/>
          </p:nvPr>
        </p:nvSpPr>
        <p:spPr>
          <a:xfrm>
            <a:off x="503640" y="3043800"/>
            <a:ext cx="90687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7482EA7A-277E-4EB5-8F89-A9AFB812E44F}" type="slidenum">
              <a:rPr/>
              <a:pPr/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3A8C93"/>
              </a:solidFill>
              <a:latin typeface="Noto Sans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/>
          </p:nvPr>
        </p:nvSpPr>
        <p:spPr>
          <a:xfrm>
            <a:off x="503640" y="1326240"/>
            <a:ext cx="44254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7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/>
          </p:nvPr>
        </p:nvSpPr>
        <p:spPr>
          <a:xfrm>
            <a:off x="5150880" y="1326240"/>
            <a:ext cx="44254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7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71" name="PlaceHolder 4"/>
          <p:cNvSpPr>
            <a:spLocks noGrp="1"/>
          </p:cNvSpPr>
          <p:nvPr>
            <p:ph/>
          </p:nvPr>
        </p:nvSpPr>
        <p:spPr>
          <a:xfrm>
            <a:off x="503640" y="3043800"/>
            <a:ext cx="44254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7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72" name="PlaceHolder 5"/>
          <p:cNvSpPr>
            <a:spLocks noGrp="1"/>
          </p:cNvSpPr>
          <p:nvPr>
            <p:ph/>
          </p:nvPr>
        </p:nvSpPr>
        <p:spPr>
          <a:xfrm>
            <a:off x="5150880" y="3043800"/>
            <a:ext cx="44254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7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2241BDD7-009A-4A59-BFBF-F4A31BD8151A}" type="slidenum">
              <a:rPr/>
              <a:pPr/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3A8C93"/>
              </a:solidFill>
              <a:latin typeface="Noto Sans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/>
          </p:nvPr>
        </p:nvSpPr>
        <p:spPr>
          <a:xfrm>
            <a:off x="503640" y="1326240"/>
            <a:ext cx="29199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5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/>
          </p:nvPr>
        </p:nvSpPr>
        <p:spPr>
          <a:xfrm>
            <a:off x="3570120" y="1326240"/>
            <a:ext cx="29199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5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/>
          </p:nvPr>
        </p:nvSpPr>
        <p:spPr>
          <a:xfrm>
            <a:off x="6636240" y="1326240"/>
            <a:ext cx="29199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5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77" name="PlaceHolder 5"/>
          <p:cNvSpPr>
            <a:spLocks noGrp="1"/>
          </p:cNvSpPr>
          <p:nvPr>
            <p:ph/>
          </p:nvPr>
        </p:nvSpPr>
        <p:spPr>
          <a:xfrm>
            <a:off x="503640" y="3043800"/>
            <a:ext cx="29199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5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78" name="PlaceHolder 6"/>
          <p:cNvSpPr>
            <a:spLocks noGrp="1"/>
          </p:cNvSpPr>
          <p:nvPr>
            <p:ph/>
          </p:nvPr>
        </p:nvSpPr>
        <p:spPr>
          <a:xfrm>
            <a:off x="3570120" y="3043800"/>
            <a:ext cx="29199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5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79" name="PlaceHolder 7"/>
          <p:cNvSpPr>
            <a:spLocks noGrp="1"/>
          </p:cNvSpPr>
          <p:nvPr>
            <p:ph/>
          </p:nvPr>
        </p:nvSpPr>
        <p:spPr>
          <a:xfrm>
            <a:off x="6636240" y="3043800"/>
            <a:ext cx="29199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5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330C4E3B-0CF9-47AA-B58F-81AE27387411}" type="slidenum">
              <a:rPr/>
              <a:pPr/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029BFE59-C5B1-43C6-A2A8-77AD86EDD575}" type="slidenum">
              <a:rPr/>
              <a:pPr/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3A8C93"/>
              </a:solidFill>
              <a:latin typeface="Noto Sans"/>
            </a:endParaRPr>
          </a:p>
        </p:txBody>
      </p:sp>
      <p:sp>
        <p:nvSpPr>
          <p:cNvPr id="129" name="PlaceHolder 2"/>
          <p:cNvSpPr>
            <a:spLocks noGrp="1"/>
          </p:cNvSpPr>
          <p:nvPr>
            <p:ph type="subTitle"/>
          </p:nvPr>
        </p:nvSpPr>
        <p:spPr>
          <a:xfrm>
            <a:off x="503640" y="1326240"/>
            <a:ext cx="9068760" cy="3287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lnSpc>
                <a:spcPct val="115000"/>
              </a:lnSpc>
              <a:buNone/>
            </a:pPr>
            <a:endParaRPr lang="ru-RU" sz="2200" b="0" strike="noStrike" spc="-1">
              <a:solidFill>
                <a:srgbClr val="FFFFFF"/>
              </a:solidFill>
              <a:latin typeface="Noto Sans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086B39AA-FE1B-417D-8BC3-DC08C32478B2}" type="slidenum">
              <a:rPr/>
              <a:pPr/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3A8C93"/>
              </a:solidFill>
              <a:latin typeface="Noto Sans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/>
          </p:nvPr>
        </p:nvSpPr>
        <p:spPr>
          <a:xfrm>
            <a:off x="503640" y="1326240"/>
            <a:ext cx="9068760" cy="3287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3578488F-213E-465F-9D90-9DE775803967}" type="slidenum">
              <a:rPr/>
              <a:pPr/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3A8C93"/>
              </a:solidFill>
              <a:latin typeface="Noto Sans"/>
            </a:endParaRPr>
          </a:p>
        </p:txBody>
      </p:sp>
      <p:sp>
        <p:nvSpPr>
          <p:cNvPr id="133" name="PlaceHolder 2"/>
          <p:cNvSpPr>
            <a:spLocks noGrp="1"/>
          </p:cNvSpPr>
          <p:nvPr>
            <p:ph/>
          </p:nvPr>
        </p:nvSpPr>
        <p:spPr>
          <a:xfrm>
            <a:off x="503640" y="1326240"/>
            <a:ext cx="4425480" cy="3287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134" name="PlaceHolder 3"/>
          <p:cNvSpPr>
            <a:spLocks noGrp="1"/>
          </p:cNvSpPr>
          <p:nvPr>
            <p:ph/>
          </p:nvPr>
        </p:nvSpPr>
        <p:spPr>
          <a:xfrm>
            <a:off x="5150880" y="1326240"/>
            <a:ext cx="4425480" cy="3287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8DEAC815-6FEF-4693-8986-4BF4880F203B}" type="slidenum">
              <a:rPr/>
              <a:pPr/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3A8C93"/>
              </a:solidFill>
              <a:latin typeface="Noto Sans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335B244F-96B5-4821-B085-68E4F4092F32}" type="slidenum">
              <a:rPr/>
              <a:pPr/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subTitle"/>
          </p:nvPr>
        </p:nvSpPr>
        <p:spPr>
          <a:xfrm>
            <a:off x="503640" y="225720"/>
            <a:ext cx="9068760" cy="4388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lnSpc>
                <a:spcPct val="115000"/>
              </a:lnSpc>
            </a:pPr>
            <a:endParaRPr lang="ru-RU" sz="2200" b="0" strike="noStrike" spc="-1">
              <a:solidFill>
                <a:srgbClr val="FFFFFF"/>
              </a:solidFill>
              <a:latin typeface="Noto Sans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F28362DC-33CE-47B7-A51C-A907AAF55078}" type="slidenum">
              <a:rPr/>
              <a:pPr/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3A8C93"/>
              </a:solidFill>
              <a:latin typeface="Noto Sans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/>
          </p:nvPr>
        </p:nvSpPr>
        <p:spPr>
          <a:xfrm>
            <a:off x="503640" y="1326240"/>
            <a:ext cx="44254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7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139" name="PlaceHolder 3"/>
          <p:cNvSpPr>
            <a:spLocks noGrp="1"/>
          </p:cNvSpPr>
          <p:nvPr>
            <p:ph/>
          </p:nvPr>
        </p:nvSpPr>
        <p:spPr>
          <a:xfrm>
            <a:off x="5150880" y="1326240"/>
            <a:ext cx="4425480" cy="3287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140" name="PlaceHolder 4"/>
          <p:cNvSpPr>
            <a:spLocks noGrp="1"/>
          </p:cNvSpPr>
          <p:nvPr>
            <p:ph/>
          </p:nvPr>
        </p:nvSpPr>
        <p:spPr>
          <a:xfrm>
            <a:off x="503640" y="3043800"/>
            <a:ext cx="44254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7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BC173950-BA79-44C1-9EB9-CFD05AE92B6F}" type="slidenum">
              <a:rPr/>
              <a:pPr/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3A8C93"/>
              </a:solidFill>
              <a:latin typeface="Noto Sans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/>
          </p:nvPr>
        </p:nvSpPr>
        <p:spPr>
          <a:xfrm>
            <a:off x="503640" y="1326240"/>
            <a:ext cx="4425480" cy="3287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143" name="PlaceHolder 3"/>
          <p:cNvSpPr>
            <a:spLocks noGrp="1"/>
          </p:cNvSpPr>
          <p:nvPr>
            <p:ph/>
          </p:nvPr>
        </p:nvSpPr>
        <p:spPr>
          <a:xfrm>
            <a:off x="5150880" y="1326240"/>
            <a:ext cx="44254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7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144" name="PlaceHolder 4"/>
          <p:cNvSpPr>
            <a:spLocks noGrp="1"/>
          </p:cNvSpPr>
          <p:nvPr>
            <p:ph/>
          </p:nvPr>
        </p:nvSpPr>
        <p:spPr>
          <a:xfrm>
            <a:off x="5150880" y="3043800"/>
            <a:ext cx="44254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7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D3CCF08F-A441-45E2-981C-E5CE710B6F1D}" type="slidenum">
              <a:rPr/>
              <a:pPr/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3A8C93"/>
              </a:solidFill>
              <a:latin typeface="Noto Sans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/>
          </p:nvPr>
        </p:nvSpPr>
        <p:spPr>
          <a:xfrm>
            <a:off x="503640" y="1326240"/>
            <a:ext cx="44254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7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147" name="PlaceHolder 3"/>
          <p:cNvSpPr>
            <a:spLocks noGrp="1"/>
          </p:cNvSpPr>
          <p:nvPr>
            <p:ph/>
          </p:nvPr>
        </p:nvSpPr>
        <p:spPr>
          <a:xfrm>
            <a:off x="5150880" y="1326240"/>
            <a:ext cx="44254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7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148" name="PlaceHolder 4"/>
          <p:cNvSpPr>
            <a:spLocks noGrp="1"/>
          </p:cNvSpPr>
          <p:nvPr>
            <p:ph/>
          </p:nvPr>
        </p:nvSpPr>
        <p:spPr>
          <a:xfrm>
            <a:off x="503640" y="3043800"/>
            <a:ext cx="90687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5630BA51-257F-49BB-8CAE-441B32A31730}" type="slidenum">
              <a:rPr/>
              <a:pPr/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3A8C93"/>
              </a:solidFill>
              <a:latin typeface="Noto Sans"/>
            </a:endParaRPr>
          </a:p>
        </p:txBody>
      </p:sp>
      <p:sp>
        <p:nvSpPr>
          <p:cNvPr id="150" name="PlaceHolder 2"/>
          <p:cNvSpPr>
            <a:spLocks noGrp="1"/>
          </p:cNvSpPr>
          <p:nvPr>
            <p:ph/>
          </p:nvPr>
        </p:nvSpPr>
        <p:spPr>
          <a:xfrm>
            <a:off x="503640" y="1326240"/>
            <a:ext cx="90687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151" name="PlaceHolder 3"/>
          <p:cNvSpPr>
            <a:spLocks noGrp="1"/>
          </p:cNvSpPr>
          <p:nvPr>
            <p:ph/>
          </p:nvPr>
        </p:nvSpPr>
        <p:spPr>
          <a:xfrm>
            <a:off x="503640" y="3043800"/>
            <a:ext cx="90687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08932A9B-B41B-437E-B3F0-D1AD8F71F9FE}" type="slidenum">
              <a:rPr/>
              <a:pPr/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3A8C93"/>
              </a:solidFill>
              <a:latin typeface="Noto Sans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/>
          </p:nvPr>
        </p:nvSpPr>
        <p:spPr>
          <a:xfrm>
            <a:off x="503640" y="1326240"/>
            <a:ext cx="44254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7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154" name="PlaceHolder 3"/>
          <p:cNvSpPr>
            <a:spLocks noGrp="1"/>
          </p:cNvSpPr>
          <p:nvPr>
            <p:ph/>
          </p:nvPr>
        </p:nvSpPr>
        <p:spPr>
          <a:xfrm>
            <a:off x="5150880" y="1326240"/>
            <a:ext cx="44254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7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155" name="PlaceHolder 4"/>
          <p:cNvSpPr>
            <a:spLocks noGrp="1"/>
          </p:cNvSpPr>
          <p:nvPr>
            <p:ph/>
          </p:nvPr>
        </p:nvSpPr>
        <p:spPr>
          <a:xfrm>
            <a:off x="503640" y="3043800"/>
            <a:ext cx="44254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7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156" name="PlaceHolder 5"/>
          <p:cNvSpPr>
            <a:spLocks noGrp="1"/>
          </p:cNvSpPr>
          <p:nvPr>
            <p:ph/>
          </p:nvPr>
        </p:nvSpPr>
        <p:spPr>
          <a:xfrm>
            <a:off x="5150880" y="3043800"/>
            <a:ext cx="44254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7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693678C0-73AC-4C27-9ECC-F3CECE30646F}" type="slidenum">
              <a:rPr/>
              <a:pPr/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3A8C93"/>
              </a:solidFill>
              <a:latin typeface="Noto Sans"/>
            </a:endParaRPr>
          </a:p>
        </p:txBody>
      </p:sp>
      <p:sp>
        <p:nvSpPr>
          <p:cNvPr id="158" name="PlaceHolder 2"/>
          <p:cNvSpPr>
            <a:spLocks noGrp="1"/>
          </p:cNvSpPr>
          <p:nvPr>
            <p:ph/>
          </p:nvPr>
        </p:nvSpPr>
        <p:spPr>
          <a:xfrm>
            <a:off x="503640" y="1326240"/>
            <a:ext cx="29199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5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159" name="PlaceHolder 3"/>
          <p:cNvSpPr>
            <a:spLocks noGrp="1"/>
          </p:cNvSpPr>
          <p:nvPr>
            <p:ph/>
          </p:nvPr>
        </p:nvSpPr>
        <p:spPr>
          <a:xfrm>
            <a:off x="3570120" y="1326240"/>
            <a:ext cx="29199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5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160" name="PlaceHolder 4"/>
          <p:cNvSpPr>
            <a:spLocks noGrp="1"/>
          </p:cNvSpPr>
          <p:nvPr>
            <p:ph/>
          </p:nvPr>
        </p:nvSpPr>
        <p:spPr>
          <a:xfrm>
            <a:off x="6636240" y="1326240"/>
            <a:ext cx="29199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5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161" name="PlaceHolder 5"/>
          <p:cNvSpPr>
            <a:spLocks noGrp="1"/>
          </p:cNvSpPr>
          <p:nvPr>
            <p:ph/>
          </p:nvPr>
        </p:nvSpPr>
        <p:spPr>
          <a:xfrm>
            <a:off x="503640" y="3043800"/>
            <a:ext cx="29199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5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162" name="PlaceHolder 6"/>
          <p:cNvSpPr>
            <a:spLocks noGrp="1"/>
          </p:cNvSpPr>
          <p:nvPr>
            <p:ph/>
          </p:nvPr>
        </p:nvSpPr>
        <p:spPr>
          <a:xfrm>
            <a:off x="3570120" y="3043800"/>
            <a:ext cx="29199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5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163" name="PlaceHolder 7"/>
          <p:cNvSpPr>
            <a:spLocks noGrp="1"/>
          </p:cNvSpPr>
          <p:nvPr>
            <p:ph/>
          </p:nvPr>
        </p:nvSpPr>
        <p:spPr>
          <a:xfrm>
            <a:off x="6636240" y="3043800"/>
            <a:ext cx="29199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5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54897FF0-C5DC-4E19-ACED-ED2C2CAF4D54}" type="slidenum">
              <a:rPr/>
              <a:pPr/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EE764470-8259-4E59-B783-0E75D3DCF29C}" type="slidenum">
              <a:rPr/>
              <a:pPr/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3A8C93"/>
              </a:solidFill>
              <a:latin typeface="Noto Sans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subTitle"/>
          </p:nvPr>
        </p:nvSpPr>
        <p:spPr>
          <a:xfrm>
            <a:off x="503640" y="1326240"/>
            <a:ext cx="9068760" cy="3287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lnSpc>
                <a:spcPct val="115000"/>
              </a:lnSpc>
              <a:buNone/>
            </a:pPr>
            <a:endParaRPr lang="ru-RU" sz="2200" b="0" strike="noStrike" spc="-1">
              <a:solidFill>
                <a:srgbClr val="FFFFFF"/>
              </a:solidFill>
              <a:latin typeface="Noto Sans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B91505DC-AF68-478B-813D-EB670F83ABFE}" type="slidenum">
              <a:rPr/>
              <a:pPr/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3A8C93"/>
              </a:solidFill>
              <a:latin typeface="Noto Sans"/>
            </a:endParaRPr>
          </a:p>
        </p:txBody>
      </p:sp>
      <p:sp>
        <p:nvSpPr>
          <p:cNvPr id="216" name="PlaceHolder 2"/>
          <p:cNvSpPr>
            <a:spLocks noGrp="1"/>
          </p:cNvSpPr>
          <p:nvPr>
            <p:ph/>
          </p:nvPr>
        </p:nvSpPr>
        <p:spPr>
          <a:xfrm>
            <a:off x="503640" y="1326240"/>
            <a:ext cx="9068760" cy="3287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25DF9B79-29C5-4868-A852-BBC3F2899761}" type="slidenum">
              <a:rPr/>
              <a:pPr/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3A8C93"/>
              </a:solidFill>
              <a:latin typeface="Noto Sans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/>
          </p:nvPr>
        </p:nvSpPr>
        <p:spPr>
          <a:xfrm>
            <a:off x="503640" y="1326240"/>
            <a:ext cx="4425480" cy="3287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/>
          </p:nvPr>
        </p:nvSpPr>
        <p:spPr>
          <a:xfrm>
            <a:off x="5150880" y="1326240"/>
            <a:ext cx="4425480" cy="3287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45C28CD5-D208-4CB4-A23C-815D89322259}" type="slidenum">
              <a:rPr/>
              <a:pPr/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3A8C93"/>
              </a:solidFill>
              <a:latin typeface="Noto Sans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DD07D877-0B9C-4992-9270-717800CD0FE2}" type="slidenum">
              <a:rPr/>
              <a:pPr/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PlaceHolder 1"/>
          <p:cNvSpPr>
            <a:spLocks noGrp="1"/>
          </p:cNvSpPr>
          <p:nvPr>
            <p:ph type="subTitle"/>
          </p:nvPr>
        </p:nvSpPr>
        <p:spPr>
          <a:xfrm>
            <a:off x="503640" y="225720"/>
            <a:ext cx="9068760" cy="4388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lnSpc>
                <a:spcPct val="115000"/>
              </a:lnSpc>
            </a:pPr>
            <a:endParaRPr lang="ru-RU" sz="2200" b="0" strike="noStrike" spc="-1">
              <a:solidFill>
                <a:srgbClr val="FFFFFF"/>
              </a:solidFill>
              <a:latin typeface="Noto Sans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4CE84324-69FA-41CF-88EE-E4527B339EC0}" type="slidenum">
              <a:rPr/>
              <a:pPr/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3A8C93"/>
              </a:solidFill>
              <a:latin typeface="Noto Sans"/>
            </a:endParaRPr>
          </a:p>
        </p:txBody>
      </p:sp>
      <p:sp>
        <p:nvSpPr>
          <p:cNvPr id="223" name="PlaceHolder 2"/>
          <p:cNvSpPr>
            <a:spLocks noGrp="1"/>
          </p:cNvSpPr>
          <p:nvPr>
            <p:ph/>
          </p:nvPr>
        </p:nvSpPr>
        <p:spPr>
          <a:xfrm>
            <a:off x="503640" y="1326240"/>
            <a:ext cx="44254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7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224" name="PlaceHolder 3"/>
          <p:cNvSpPr>
            <a:spLocks noGrp="1"/>
          </p:cNvSpPr>
          <p:nvPr>
            <p:ph/>
          </p:nvPr>
        </p:nvSpPr>
        <p:spPr>
          <a:xfrm>
            <a:off x="5150880" y="1326240"/>
            <a:ext cx="4425480" cy="3287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225" name="PlaceHolder 4"/>
          <p:cNvSpPr>
            <a:spLocks noGrp="1"/>
          </p:cNvSpPr>
          <p:nvPr>
            <p:ph/>
          </p:nvPr>
        </p:nvSpPr>
        <p:spPr>
          <a:xfrm>
            <a:off x="503640" y="3043800"/>
            <a:ext cx="44254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7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50D00C9D-7DBC-437B-9492-291F7202A6D4}" type="slidenum">
              <a:rPr/>
              <a:pPr/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3A8C93"/>
              </a:solidFill>
              <a:latin typeface="Noto Sans"/>
            </a:endParaRPr>
          </a:p>
        </p:txBody>
      </p:sp>
      <p:sp>
        <p:nvSpPr>
          <p:cNvPr id="227" name="PlaceHolder 2"/>
          <p:cNvSpPr>
            <a:spLocks noGrp="1"/>
          </p:cNvSpPr>
          <p:nvPr>
            <p:ph/>
          </p:nvPr>
        </p:nvSpPr>
        <p:spPr>
          <a:xfrm>
            <a:off x="503640" y="1326240"/>
            <a:ext cx="4425480" cy="3287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228" name="PlaceHolder 3"/>
          <p:cNvSpPr>
            <a:spLocks noGrp="1"/>
          </p:cNvSpPr>
          <p:nvPr>
            <p:ph/>
          </p:nvPr>
        </p:nvSpPr>
        <p:spPr>
          <a:xfrm>
            <a:off x="5150880" y="1326240"/>
            <a:ext cx="44254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7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229" name="PlaceHolder 4"/>
          <p:cNvSpPr>
            <a:spLocks noGrp="1"/>
          </p:cNvSpPr>
          <p:nvPr>
            <p:ph/>
          </p:nvPr>
        </p:nvSpPr>
        <p:spPr>
          <a:xfrm>
            <a:off x="5150880" y="3043800"/>
            <a:ext cx="44254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7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695805C1-8BAA-413E-B6EA-BAAC0679C09F}" type="slidenum">
              <a:rPr/>
              <a:pPr/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3A8C93"/>
              </a:solidFill>
              <a:latin typeface="Noto Sans"/>
            </a:endParaRPr>
          </a:p>
        </p:txBody>
      </p:sp>
      <p:sp>
        <p:nvSpPr>
          <p:cNvPr id="231" name="PlaceHolder 2"/>
          <p:cNvSpPr>
            <a:spLocks noGrp="1"/>
          </p:cNvSpPr>
          <p:nvPr>
            <p:ph/>
          </p:nvPr>
        </p:nvSpPr>
        <p:spPr>
          <a:xfrm>
            <a:off x="503640" y="1326240"/>
            <a:ext cx="44254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7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232" name="PlaceHolder 3"/>
          <p:cNvSpPr>
            <a:spLocks noGrp="1"/>
          </p:cNvSpPr>
          <p:nvPr>
            <p:ph/>
          </p:nvPr>
        </p:nvSpPr>
        <p:spPr>
          <a:xfrm>
            <a:off x="5150880" y="1326240"/>
            <a:ext cx="44254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7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233" name="PlaceHolder 4"/>
          <p:cNvSpPr>
            <a:spLocks noGrp="1"/>
          </p:cNvSpPr>
          <p:nvPr>
            <p:ph/>
          </p:nvPr>
        </p:nvSpPr>
        <p:spPr>
          <a:xfrm>
            <a:off x="503640" y="3043800"/>
            <a:ext cx="90687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706976D8-41AB-4C12-8EF5-8FAA51B70F0B}" type="slidenum">
              <a:rPr/>
              <a:pPr/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3A8C93"/>
              </a:solidFill>
              <a:latin typeface="Noto Sans"/>
            </a:endParaRPr>
          </a:p>
        </p:txBody>
      </p:sp>
      <p:sp>
        <p:nvSpPr>
          <p:cNvPr id="235" name="PlaceHolder 2"/>
          <p:cNvSpPr>
            <a:spLocks noGrp="1"/>
          </p:cNvSpPr>
          <p:nvPr>
            <p:ph/>
          </p:nvPr>
        </p:nvSpPr>
        <p:spPr>
          <a:xfrm>
            <a:off x="503640" y="1326240"/>
            <a:ext cx="90687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236" name="PlaceHolder 3"/>
          <p:cNvSpPr>
            <a:spLocks noGrp="1"/>
          </p:cNvSpPr>
          <p:nvPr>
            <p:ph/>
          </p:nvPr>
        </p:nvSpPr>
        <p:spPr>
          <a:xfrm>
            <a:off x="503640" y="3043800"/>
            <a:ext cx="90687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DEE32741-F8D0-450B-BB8F-0EADE448E6F0}" type="slidenum">
              <a:rPr/>
              <a:pPr/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3A8C93"/>
              </a:solidFill>
              <a:latin typeface="Noto Sans"/>
            </a:endParaRPr>
          </a:p>
        </p:txBody>
      </p:sp>
      <p:sp>
        <p:nvSpPr>
          <p:cNvPr id="238" name="PlaceHolder 2"/>
          <p:cNvSpPr>
            <a:spLocks noGrp="1"/>
          </p:cNvSpPr>
          <p:nvPr>
            <p:ph/>
          </p:nvPr>
        </p:nvSpPr>
        <p:spPr>
          <a:xfrm>
            <a:off x="503640" y="1326240"/>
            <a:ext cx="44254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7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239" name="PlaceHolder 3"/>
          <p:cNvSpPr>
            <a:spLocks noGrp="1"/>
          </p:cNvSpPr>
          <p:nvPr>
            <p:ph/>
          </p:nvPr>
        </p:nvSpPr>
        <p:spPr>
          <a:xfrm>
            <a:off x="5150880" y="1326240"/>
            <a:ext cx="44254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7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240" name="PlaceHolder 4"/>
          <p:cNvSpPr>
            <a:spLocks noGrp="1"/>
          </p:cNvSpPr>
          <p:nvPr>
            <p:ph/>
          </p:nvPr>
        </p:nvSpPr>
        <p:spPr>
          <a:xfrm>
            <a:off x="503640" y="3043800"/>
            <a:ext cx="44254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7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241" name="PlaceHolder 5"/>
          <p:cNvSpPr>
            <a:spLocks noGrp="1"/>
          </p:cNvSpPr>
          <p:nvPr>
            <p:ph/>
          </p:nvPr>
        </p:nvSpPr>
        <p:spPr>
          <a:xfrm>
            <a:off x="5150880" y="3043800"/>
            <a:ext cx="44254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7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BDA49B64-989B-4599-99A0-884ADCADFCCE}" type="slidenum">
              <a:rPr/>
              <a:pPr/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1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3A8C93"/>
              </a:solidFill>
              <a:latin typeface="Noto Sans"/>
            </a:endParaRPr>
          </a:p>
        </p:txBody>
      </p:sp>
      <p:sp>
        <p:nvSpPr>
          <p:cNvPr id="243" name="PlaceHolder 2"/>
          <p:cNvSpPr>
            <a:spLocks noGrp="1"/>
          </p:cNvSpPr>
          <p:nvPr>
            <p:ph/>
          </p:nvPr>
        </p:nvSpPr>
        <p:spPr>
          <a:xfrm>
            <a:off x="503640" y="1326240"/>
            <a:ext cx="29199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5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244" name="PlaceHolder 3"/>
          <p:cNvSpPr>
            <a:spLocks noGrp="1"/>
          </p:cNvSpPr>
          <p:nvPr>
            <p:ph/>
          </p:nvPr>
        </p:nvSpPr>
        <p:spPr>
          <a:xfrm>
            <a:off x="3570120" y="1326240"/>
            <a:ext cx="29199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5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245" name="PlaceHolder 4"/>
          <p:cNvSpPr>
            <a:spLocks noGrp="1"/>
          </p:cNvSpPr>
          <p:nvPr>
            <p:ph/>
          </p:nvPr>
        </p:nvSpPr>
        <p:spPr>
          <a:xfrm>
            <a:off x="6636240" y="1326240"/>
            <a:ext cx="29199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5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246" name="PlaceHolder 5"/>
          <p:cNvSpPr>
            <a:spLocks noGrp="1"/>
          </p:cNvSpPr>
          <p:nvPr>
            <p:ph/>
          </p:nvPr>
        </p:nvSpPr>
        <p:spPr>
          <a:xfrm>
            <a:off x="503640" y="3043800"/>
            <a:ext cx="29199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5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247" name="PlaceHolder 6"/>
          <p:cNvSpPr>
            <a:spLocks noGrp="1"/>
          </p:cNvSpPr>
          <p:nvPr>
            <p:ph/>
          </p:nvPr>
        </p:nvSpPr>
        <p:spPr>
          <a:xfrm>
            <a:off x="3570120" y="3043800"/>
            <a:ext cx="29199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5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248" name="PlaceHolder 7"/>
          <p:cNvSpPr>
            <a:spLocks noGrp="1"/>
          </p:cNvSpPr>
          <p:nvPr>
            <p:ph/>
          </p:nvPr>
        </p:nvSpPr>
        <p:spPr>
          <a:xfrm>
            <a:off x="6636240" y="3043800"/>
            <a:ext cx="29199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5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CEEC3F5F-D40E-479A-9E86-9488D99CA483}" type="slidenum">
              <a:rPr/>
              <a:pPr/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1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8"/>
          </p:nvPr>
        </p:nvSpPr>
        <p:spPr/>
        <p:txBody>
          <a:bodyPr/>
          <a:lstStyle/>
          <a:p>
            <a:fld id="{6A5261E5-79FC-479A-88C9-7A462C8C5BEE}" type="slidenum">
              <a:rPr/>
              <a:pPr/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3A8C93"/>
              </a:solidFill>
              <a:latin typeface="Noto Sans"/>
            </a:endParaRPr>
          </a:p>
        </p:txBody>
      </p:sp>
      <p:sp>
        <p:nvSpPr>
          <p:cNvPr id="257" name="PlaceHolder 2"/>
          <p:cNvSpPr>
            <a:spLocks noGrp="1"/>
          </p:cNvSpPr>
          <p:nvPr>
            <p:ph type="subTitle"/>
          </p:nvPr>
        </p:nvSpPr>
        <p:spPr>
          <a:xfrm>
            <a:off x="503640" y="1326240"/>
            <a:ext cx="9068760" cy="3287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lnSpc>
                <a:spcPct val="115000"/>
              </a:lnSpc>
              <a:buNone/>
            </a:pPr>
            <a:endParaRPr lang="ru-RU" sz="2200" b="0" strike="noStrike" spc="-1">
              <a:solidFill>
                <a:srgbClr val="FFFFFF"/>
              </a:solidFill>
              <a:latin typeface="Noto Sans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8"/>
          </p:nvPr>
        </p:nvSpPr>
        <p:spPr/>
        <p:txBody>
          <a:bodyPr/>
          <a:lstStyle/>
          <a:p>
            <a:fld id="{9C905346-7623-464B-B9F3-BFA7BA397AC3}" type="slidenum">
              <a:rPr/>
              <a:pPr/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3A8C93"/>
              </a:solidFill>
              <a:latin typeface="Noto Sans"/>
            </a:endParaRPr>
          </a:p>
        </p:txBody>
      </p:sp>
      <p:sp>
        <p:nvSpPr>
          <p:cNvPr id="259" name="PlaceHolder 2"/>
          <p:cNvSpPr>
            <a:spLocks noGrp="1"/>
          </p:cNvSpPr>
          <p:nvPr>
            <p:ph/>
          </p:nvPr>
        </p:nvSpPr>
        <p:spPr>
          <a:xfrm>
            <a:off x="503640" y="1326240"/>
            <a:ext cx="9068760" cy="3287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8"/>
          </p:nvPr>
        </p:nvSpPr>
        <p:spPr/>
        <p:txBody>
          <a:bodyPr/>
          <a:lstStyle/>
          <a:p>
            <a:fld id="{FF91F4A5-5EDF-45AD-802E-0C3D7CBB6097}" type="slidenum">
              <a:rPr/>
              <a:pPr/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3A8C93"/>
              </a:solidFill>
              <a:latin typeface="Noto Sans"/>
            </a:endParaRPr>
          </a:p>
        </p:txBody>
      </p:sp>
      <p:sp>
        <p:nvSpPr>
          <p:cNvPr id="261" name="PlaceHolder 2"/>
          <p:cNvSpPr>
            <a:spLocks noGrp="1"/>
          </p:cNvSpPr>
          <p:nvPr>
            <p:ph/>
          </p:nvPr>
        </p:nvSpPr>
        <p:spPr>
          <a:xfrm>
            <a:off x="503640" y="1326240"/>
            <a:ext cx="4425480" cy="3287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262" name="PlaceHolder 3"/>
          <p:cNvSpPr>
            <a:spLocks noGrp="1"/>
          </p:cNvSpPr>
          <p:nvPr>
            <p:ph/>
          </p:nvPr>
        </p:nvSpPr>
        <p:spPr>
          <a:xfrm>
            <a:off x="5150880" y="1326240"/>
            <a:ext cx="4425480" cy="3287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8"/>
          </p:nvPr>
        </p:nvSpPr>
        <p:spPr/>
        <p:txBody>
          <a:bodyPr/>
          <a:lstStyle/>
          <a:p>
            <a:fld id="{08462AE7-6E0A-4113-9BC6-BEAA5BF34040}" type="slidenum">
              <a:rPr/>
              <a:pPr/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3A8C93"/>
              </a:solidFill>
              <a:latin typeface="Noto Sans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8"/>
          </p:nvPr>
        </p:nvSpPr>
        <p:spPr/>
        <p:txBody>
          <a:bodyPr/>
          <a:lstStyle/>
          <a:p>
            <a:fld id="{2B59F224-7BF9-421B-A2B9-7C47E11DB431}" type="slidenum">
              <a:rPr/>
              <a:pPr/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PlaceHolder 1"/>
          <p:cNvSpPr>
            <a:spLocks noGrp="1"/>
          </p:cNvSpPr>
          <p:nvPr>
            <p:ph type="subTitle"/>
          </p:nvPr>
        </p:nvSpPr>
        <p:spPr>
          <a:xfrm>
            <a:off x="503640" y="225720"/>
            <a:ext cx="9068760" cy="4388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lnSpc>
                <a:spcPct val="115000"/>
              </a:lnSpc>
            </a:pPr>
            <a:endParaRPr lang="ru-RU" sz="2200" b="0" strike="noStrike" spc="-1">
              <a:solidFill>
                <a:srgbClr val="FFFFFF"/>
              </a:solidFill>
              <a:latin typeface="Noto Sans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8"/>
          </p:nvPr>
        </p:nvSpPr>
        <p:spPr/>
        <p:txBody>
          <a:bodyPr/>
          <a:lstStyle/>
          <a:p>
            <a:fld id="{E43AE05D-4FF0-4433-9AB2-2874BE383080}" type="slidenum">
              <a:rPr/>
              <a:pPr/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3A8C93"/>
              </a:solidFill>
              <a:latin typeface="Noto Sans"/>
            </a:endParaRPr>
          </a:p>
        </p:txBody>
      </p:sp>
      <p:sp>
        <p:nvSpPr>
          <p:cNvPr id="266" name="PlaceHolder 2"/>
          <p:cNvSpPr>
            <a:spLocks noGrp="1"/>
          </p:cNvSpPr>
          <p:nvPr>
            <p:ph/>
          </p:nvPr>
        </p:nvSpPr>
        <p:spPr>
          <a:xfrm>
            <a:off x="503640" y="1326240"/>
            <a:ext cx="44254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7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267" name="PlaceHolder 3"/>
          <p:cNvSpPr>
            <a:spLocks noGrp="1"/>
          </p:cNvSpPr>
          <p:nvPr>
            <p:ph/>
          </p:nvPr>
        </p:nvSpPr>
        <p:spPr>
          <a:xfrm>
            <a:off x="5150880" y="1326240"/>
            <a:ext cx="4425480" cy="3287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268" name="PlaceHolder 4"/>
          <p:cNvSpPr>
            <a:spLocks noGrp="1"/>
          </p:cNvSpPr>
          <p:nvPr>
            <p:ph/>
          </p:nvPr>
        </p:nvSpPr>
        <p:spPr>
          <a:xfrm>
            <a:off x="503640" y="3043800"/>
            <a:ext cx="44254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7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8"/>
          </p:nvPr>
        </p:nvSpPr>
        <p:spPr/>
        <p:txBody>
          <a:bodyPr/>
          <a:lstStyle/>
          <a:p>
            <a:fld id="{8B791B3E-289A-4895-92C8-421D2AFF53B0}" type="slidenum">
              <a:rPr/>
              <a:pPr/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3A8C93"/>
              </a:solidFill>
              <a:latin typeface="Noto Sans"/>
            </a:endParaRPr>
          </a:p>
        </p:txBody>
      </p:sp>
      <p:sp>
        <p:nvSpPr>
          <p:cNvPr id="270" name="PlaceHolder 2"/>
          <p:cNvSpPr>
            <a:spLocks noGrp="1"/>
          </p:cNvSpPr>
          <p:nvPr>
            <p:ph/>
          </p:nvPr>
        </p:nvSpPr>
        <p:spPr>
          <a:xfrm>
            <a:off x="503640" y="1326240"/>
            <a:ext cx="4425480" cy="3287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271" name="PlaceHolder 3"/>
          <p:cNvSpPr>
            <a:spLocks noGrp="1"/>
          </p:cNvSpPr>
          <p:nvPr>
            <p:ph/>
          </p:nvPr>
        </p:nvSpPr>
        <p:spPr>
          <a:xfrm>
            <a:off x="5150880" y="1326240"/>
            <a:ext cx="44254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7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272" name="PlaceHolder 4"/>
          <p:cNvSpPr>
            <a:spLocks noGrp="1"/>
          </p:cNvSpPr>
          <p:nvPr>
            <p:ph/>
          </p:nvPr>
        </p:nvSpPr>
        <p:spPr>
          <a:xfrm>
            <a:off x="5150880" y="3043800"/>
            <a:ext cx="44254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7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8"/>
          </p:nvPr>
        </p:nvSpPr>
        <p:spPr/>
        <p:txBody>
          <a:bodyPr/>
          <a:lstStyle/>
          <a:p>
            <a:fld id="{DCA0548E-2777-425E-9A89-6B60035B0053}" type="slidenum">
              <a:rPr/>
              <a:pPr/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3A8C93"/>
              </a:solidFill>
              <a:latin typeface="Noto Sans"/>
            </a:endParaRPr>
          </a:p>
        </p:txBody>
      </p:sp>
      <p:sp>
        <p:nvSpPr>
          <p:cNvPr id="274" name="PlaceHolder 2"/>
          <p:cNvSpPr>
            <a:spLocks noGrp="1"/>
          </p:cNvSpPr>
          <p:nvPr>
            <p:ph/>
          </p:nvPr>
        </p:nvSpPr>
        <p:spPr>
          <a:xfrm>
            <a:off x="503640" y="1326240"/>
            <a:ext cx="44254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7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275" name="PlaceHolder 3"/>
          <p:cNvSpPr>
            <a:spLocks noGrp="1"/>
          </p:cNvSpPr>
          <p:nvPr>
            <p:ph/>
          </p:nvPr>
        </p:nvSpPr>
        <p:spPr>
          <a:xfrm>
            <a:off x="5150880" y="1326240"/>
            <a:ext cx="44254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7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276" name="PlaceHolder 4"/>
          <p:cNvSpPr>
            <a:spLocks noGrp="1"/>
          </p:cNvSpPr>
          <p:nvPr>
            <p:ph/>
          </p:nvPr>
        </p:nvSpPr>
        <p:spPr>
          <a:xfrm>
            <a:off x="503640" y="3043800"/>
            <a:ext cx="90687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8"/>
          </p:nvPr>
        </p:nvSpPr>
        <p:spPr/>
        <p:txBody>
          <a:bodyPr/>
          <a:lstStyle/>
          <a:p>
            <a:fld id="{CFE870D8-37F4-41C4-9DBA-C3C98D3B545C}" type="slidenum">
              <a:rPr/>
              <a:pPr/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3A8C93"/>
              </a:solidFill>
              <a:latin typeface="Noto Sans"/>
            </a:endParaRPr>
          </a:p>
        </p:txBody>
      </p:sp>
      <p:sp>
        <p:nvSpPr>
          <p:cNvPr id="278" name="PlaceHolder 2"/>
          <p:cNvSpPr>
            <a:spLocks noGrp="1"/>
          </p:cNvSpPr>
          <p:nvPr>
            <p:ph/>
          </p:nvPr>
        </p:nvSpPr>
        <p:spPr>
          <a:xfrm>
            <a:off x="503640" y="1326240"/>
            <a:ext cx="90687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279" name="PlaceHolder 3"/>
          <p:cNvSpPr>
            <a:spLocks noGrp="1"/>
          </p:cNvSpPr>
          <p:nvPr>
            <p:ph/>
          </p:nvPr>
        </p:nvSpPr>
        <p:spPr>
          <a:xfrm>
            <a:off x="503640" y="3043800"/>
            <a:ext cx="90687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8"/>
          </p:nvPr>
        </p:nvSpPr>
        <p:spPr/>
        <p:txBody>
          <a:bodyPr/>
          <a:lstStyle/>
          <a:p>
            <a:fld id="{363A344B-B4A2-4CC7-A99D-B54F5241F497}" type="slidenum">
              <a:rPr/>
              <a:pPr/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3A8C93"/>
              </a:solidFill>
              <a:latin typeface="Noto Sans"/>
            </a:endParaRPr>
          </a:p>
        </p:txBody>
      </p:sp>
      <p:sp>
        <p:nvSpPr>
          <p:cNvPr id="281" name="PlaceHolder 2"/>
          <p:cNvSpPr>
            <a:spLocks noGrp="1"/>
          </p:cNvSpPr>
          <p:nvPr>
            <p:ph/>
          </p:nvPr>
        </p:nvSpPr>
        <p:spPr>
          <a:xfrm>
            <a:off x="503640" y="1326240"/>
            <a:ext cx="44254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7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282" name="PlaceHolder 3"/>
          <p:cNvSpPr>
            <a:spLocks noGrp="1"/>
          </p:cNvSpPr>
          <p:nvPr>
            <p:ph/>
          </p:nvPr>
        </p:nvSpPr>
        <p:spPr>
          <a:xfrm>
            <a:off x="5150880" y="1326240"/>
            <a:ext cx="44254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7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283" name="PlaceHolder 4"/>
          <p:cNvSpPr>
            <a:spLocks noGrp="1"/>
          </p:cNvSpPr>
          <p:nvPr>
            <p:ph/>
          </p:nvPr>
        </p:nvSpPr>
        <p:spPr>
          <a:xfrm>
            <a:off x="503640" y="3043800"/>
            <a:ext cx="44254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7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284" name="PlaceHolder 5"/>
          <p:cNvSpPr>
            <a:spLocks noGrp="1"/>
          </p:cNvSpPr>
          <p:nvPr>
            <p:ph/>
          </p:nvPr>
        </p:nvSpPr>
        <p:spPr>
          <a:xfrm>
            <a:off x="5150880" y="3043800"/>
            <a:ext cx="44254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7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8"/>
          </p:nvPr>
        </p:nvSpPr>
        <p:spPr/>
        <p:txBody>
          <a:bodyPr/>
          <a:lstStyle/>
          <a:p>
            <a:fld id="{5B435CDD-5B6C-4A3C-8570-21AED56AC959}" type="slidenum">
              <a:rPr/>
              <a:pPr/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1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3A8C93"/>
              </a:solidFill>
              <a:latin typeface="Noto Sans"/>
            </a:endParaRPr>
          </a:p>
        </p:txBody>
      </p:sp>
      <p:sp>
        <p:nvSpPr>
          <p:cNvPr id="286" name="PlaceHolder 2"/>
          <p:cNvSpPr>
            <a:spLocks noGrp="1"/>
          </p:cNvSpPr>
          <p:nvPr>
            <p:ph/>
          </p:nvPr>
        </p:nvSpPr>
        <p:spPr>
          <a:xfrm>
            <a:off x="503640" y="1326240"/>
            <a:ext cx="29199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5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287" name="PlaceHolder 3"/>
          <p:cNvSpPr>
            <a:spLocks noGrp="1"/>
          </p:cNvSpPr>
          <p:nvPr>
            <p:ph/>
          </p:nvPr>
        </p:nvSpPr>
        <p:spPr>
          <a:xfrm>
            <a:off x="3570120" y="1326240"/>
            <a:ext cx="29199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5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288" name="PlaceHolder 4"/>
          <p:cNvSpPr>
            <a:spLocks noGrp="1"/>
          </p:cNvSpPr>
          <p:nvPr>
            <p:ph/>
          </p:nvPr>
        </p:nvSpPr>
        <p:spPr>
          <a:xfrm>
            <a:off x="6636240" y="1326240"/>
            <a:ext cx="29199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5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289" name="PlaceHolder 5"/>
          <p:cNvSpPr>
            <a:spLocks noGrp="1"/>
          </p:cNvSpPr>
          <p:nvPr>
            <p:ph/>
          </p:nvPr>
        </p:nvSpPr>
        <p:spPr>
          <a:xfrm>
            <a:off x="503640" y="3043800"/>
            <a:ext cx="29199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5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290" name="PlaceHolder 6"/>
          <p:cNvSpPr>
            <a:spLocks noGrp="1"/>
          </p:cNvSpPr>
          <p:nvPr>
            <p:ph/>
          </p:nvPr>
        </p:nvSpPr>
        <p:spPr>
          <a:xfrm>
            <a:off x="3570120" y="3043800"/>
            <a:ext cx="29199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5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291" name="PlaceHolder 7"/>
          <p:cNvSpPr>
            <a:spLocks noGrp="1"/>
          </p:cNvSpPr>
          <p:nvPr>
            <p:ph/>
          </p:nvPr>
        </p:nvSpPr>
        <p:spPr>
          <a:xfrm>
            <a:off x="6636240" y="3043800"/>
            <a:ext cx="29199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5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18"/>
          </p:nvPr>
        </p:nvSpPr>
        <p:spPr/>
        <p:txBody>
          <a:bodyPr/>
          <a:lstStyle/>
          <a:p>
            <a:fld id="{9407400C-13D8-4C41-BB6D-A36D173EB4F3}" type="slidenum">
              <a:rPr/>
              <a:pPr/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1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1"/>
          </p:nvPr>
        </p:nvSpPr>
        <p:spPr/>
        <p:txBody>
          <a:bodyPr/>
          <a:lstStyle/>
          <a:p>
            <a:fld id="{4F3249AC-3BE2-4F7D-9C99-9B4178087AD2}" type="slidenum">
              <a:rPr/>
              <a:pPr/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3A8C93"/>
              </a:solidFill>
              <a:latin typeface="Noto Sans"/>
            </a:endParaRPr>
          </a:p>
        </p:txBody>
      </p:sp>
      <p:sp>
        <p:nvSpPr>
          <p:cNvPr id="299" name="PlaceHolder 2"/>
          <p:cNvSpPr>
            <a:spLocks noGrp="1"/>
          </p:cNvSpPr>
          <p:nvPr>
            <p:ph type="subTitle"/>
          </p:nvPr>
        </p:nvSpPr>
        <p:spPr>
          <a:xfrm>
            <a:off x="503640" y="1326240"/>
            <a:ext cx="9068760" cy="3287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lnSpc>
                <a:spcPct val="115000"/>
              </a:lnSpc>
              <a:buNone/>
            </a:pPr>
            <a:endParaRPr lang="ru-RU" sz="2200" b="0" strike="noStrike" spc="-1">
              <a:solidFill>
                <a:srgbClr val="FFFFFF"/>
              </a:solidFill>
              <a:latin typeface="Noto Sans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1"/>
          </p:nvPr>
        </p:nvSpPr>
        <p:spPr/>
        <p:txBody>
          <a:bodyPr/>
          <a:lstStyle/>
          <a:p>
            <a:fld id="{7F6C6AF8-FA42-4D30-8C80-D112CC516BE5}" type="slidenum">
              <a:rPr/>
              <a:pPr/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3A8C93"/>
              </a:solidFill>
              <a:latin typeface="Noto Sans"/>
            </a:endParaRPr>
          </a:p>
        </p:txBody>
      </p:sp>
      <p:sp>
        <p:nvSpPr>
          <p:cNvPr id="301" name="PlaceHolder 2"/>
          <p:cNvSpPr>
            <a:spLocks noGrp="1"/>
          </p:cNvSpPr>
          <p:nvPr>
            <p:ph/>
          </p:nvPr>
        </p:nvSpPr>
        <p:spPr>
          <a:xfrm>
            <a:off x="503640" y="1326240"/>
            <a:ext cx="9068760" cy="3287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1"/>
          </p:nvPr>
        </p:nvSpPr>
        <p:spPr/>
        <p:txBody>
          <a:bodyPr/>
          <a:lstStyle/>
          <a:p>
            <a:fld id="{786D1744-70EB-4A83-8046-2447110D1C4C}" type="slidenum">
              <a:rPr/>
              <a:pPr/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3A8C93"/>
              </a:solidFill>
              <a:latin typeface="Noto Sans"/>
            </a:endParaRPr>
          </a:p>
        </p:txBody>
      </p:sp>
      <p:sp>
        <p:nvSpPr>
          <p:cNvPr id="303" name="PlaceHolder 2"/>
          <p:cNvSpPr>
            <a:spLocks noGrp="1"/>
          </p:cNvSpPr>
          <p:nvPr>
            <p:ph/>
          </p:nvPr>
        </p:nvSpPr>
        <p:spPr>
          <a:xfrm>
            <a:off x="503640" y="1326240"/>
            <a:ext cx="4425480" cy="3287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304" name="PlaceHolder 3"/>
          <p:cNvSpPr>
            <a:spLocks noGrp="1"/>
          </p:cNvSpPr>
          <p:nvPr>
            <p:ph/>
          </p:nvPr>
        </p:nvSpPr>
        <p:spPr>
          <a:xfrm>
            <a:off x="5150880" y="1326240"/>
            <a:ext cx="4425480" cy="3287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1"/>
          </p:nvPr>
        </p:nvSpPr>
        <p:spPr/>
        <p:txBody>
          <a:bodyPr/>
          <a:lstStyle/>
          <a:p>
            <a:fld id="{B34D41C2-E52C-4473-BE3A-E0E853C842B8}" type="slidenum">
              <a:rPr/>
              <a:pPr/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3A8C93"/>
              </a:solidFill>
              <a:latin typeface="Noto Sans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1"/>
          </p:nvPr>
        </p:nvSpPr>
        <p:spPr/>
        <p:txBody>
          <a:bodyPr/>
          <a:lstStyle/>
          <a:p>
            <a:fld id="{319BC036-55B6-4509-A1EB-170EEEF77BA7}" type="slidenum">
              <a:rPr/>
              <a:pPr/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PlaceHolder 1"/>
          <p:cNvSpPr>
            <a:spLocks noGrp="1"/>
          </p:cNvSpPr>
          <p:nvPr>
            <p:ph type="subTitle"/>
          </p:nvPr>
        </p:nvSpPr>
        <p:spPr>
          <a:xfrm>
            <a:off x="503640" y="225720"/>
            <a:ext cx="9068760" cy="4388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lnSpc>
                <a:spcPct val="115000"/>
              </a:lnSpc>
            </a:pPr>
            <a:endParaRPr lang="ru-RU" sz="2200" b="0" strike="noStrike" spc="-1">
              <a:solidFill>
                <a:srgbClr val="FFFFFF"/>
              </a:solidFill>
              <a:latin typeface="Noto Sans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1"/>
          </p:nvPr>
        </p:nvSpPr>
        <p:spPr/>
        <p:txBody>
          <a:bodyPr/>
          <a:lstStyle/>
          <a:p>
            <a:fld id="{A97B0A9B-185B-4F87-AC3E-01FF0B78420A}" type="slidenum">
              <a:rPr/>
              <a:pPr/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3A8C93"/>
              </a:solidFill>
              <a:latin typeface="Noto Sans"/>
            </a:endParaRPr>
          </a:p>
        </p:txBody>
      </p:sp>
      <p:sp>
        <p:nvSpPr>
          <p:cNvPr id="308" name="PlaceHolder 2"/>
          <p:cNvSpPr>
            <a:spLocks noGrp="1"/>
          </p:cNvSpPr>
          <p:nvPr>
            <p:ph/>
          </p:nvPr>
        </p:nvSpPr>
        <p:spPr>
          <a:xfrm>
            <a:off x="503640" y="1326240"/>
            <a:ext cx="44254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7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309" name="PlaceHolder 3"/>
          <p:cNvSpPr>
            <a:spLocks noGrp="1"/>
          </p:cNvSpPr>
          <p:nvPr>
            <p:ph/>
          </p:nvPr>
        </p:nvSpPr>
        <p:spPr>
          <a:xfrm>
            <a:off x="5150880" y="1326240"/>
            <a:ext cx="4425480" cy="3287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310" name="PlaceHolder 4"/>
          <p:cNvSpPr>
            <a:spLocks noGrp="1"/>
          </p:cNvSpPr>
          <p:nvPr>
            <p:ph/>
          </p:nvPr>
        </p:nvSpPr>
        <p:spPr>
          <a:xfrm>
            <a:off x="503640" y="3043800"/>
            <a:ext cx="44254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7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1"/>
          </p:nvPr>
        </p:nvSpPr>
        <p:spPr/>
        <p:txBody>
          <a:bodyPr/>
          <a:lstStyle/>
          <a:p>
            <a:fld id="{6F00C93D-60FD-4B92-90A6-B7BBDAE066A8}" type="slidenum">
              <a:rPr/>
              <a:pPr/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3A8C93"/>
              </a:solidFill>
              <a:latin typeface="Noto Sans"/>
            </a:endParaRPr>
          </a:p>
        </p:txBody>
      </p:sp>
      <p:sp>
        <p:nvSpPr>
          <p:cNvPr id="312" name="PlaceHolder 2"/>
          <p:cNvSpPr>
            <a:spLocks noGrp="1"/>
          </p:cNvSpPr>
          <p:nvPr>
            <p:ph/>
          </p:nvPr>
        </p:nvSpPr>
        <p:spPr>
          <a:xfrm>
            <a:off x="503640" y="1326240"/>
            <a:ext cx="4425480" cy="3287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313" name="PlaceHolder 3"/>
          <p:cNvSpPr>
            <a:spLocks noGrp="1"/>
          </p:cNvSpPr>
          <p:nvPr>
            <p:ph/>
          </p:nvPr>
        </p:nvSpPr>
        <p:spPr>
          <a:xfrm>
            <a:off x="5150880" y="1326240"/>
            <a:ext cx="44254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7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314" name="PlaceHolder 4"/>
          <p:cNvSpPr>
            <a:spLocks noGrp="1"/>
          </p:cNvSpPr>
          <p:nvPr>
            <p:ph/>
          </p:nvPr>
        </p:nvSpPr>
        <p:spPr>
          <a:xfrm>
            <a:off x="5150880" y="3043800"/>
            <a:ext cx="44254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7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1"/>
          </p:nvPr>
        </p:nvSpPr>
        <p:spPr/>
        <p:txBody>
          <a:bodyPr/>
          <a:lstStyle/>
          <a:p>
            <a:fld id="{39136F72-F06D-4AE4-8929-47965FB3E8EB}" type="slidenum">
              <a:rPr/>
              <a:pPr/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3A8C93"/>
              </a:solidFill>
              <a:latin typeface="Noto Sans"/>
            </a:endParaRPr>
          </a:p>
        </p:txBody>
      </p:sp>
      <p:sp>
        <p:nvSpPr>
          <p:cNvPr id="316" name="PlaceHolder 2"/>
          <p:cNvSpPr>
            <a:spLocks noGrp="1"/>
          </p:cNvSpPr>
          <p:nvPr>
            <p:ph/>
          </p:nvPr>
        </p:nvSpPr>
        <p:spPr>
          <a:xfrm>
            <a:off x="503640" y="1326240"/>
            <a:ext cx="44254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7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317" name="PlaceHolder 3"/>
          <p:cNvSpPr>
            <a:spLocks noGrp="1"/>
          </p:cNvSpPr>
          <p:nvPr>
            <p:ph/>
          </p:nvPr>
        </p:nvSpPr>
        <p:spPr>
          <a:xfrm>
            <a:off x="5150880" y="1326240"/>
            <a:ext cx="44254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7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318" name="PlaceHolder 4"/>
          <p:cNvSpPr>
            <a:spLocks noGrp="1"/>
          </p:cNvSpPr>
          <p:nvPr>
            <p:ph/>
          </p:nvPr>
        </p:nvSpPr>
        <p:spPr>
          <a:xfrm>
            <a:off x="503640" y="3043800"/>
            <a:ext cx="90687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1"/>
          </p:nvPr>
        </p:nvSpPr>
        <p:spPr/>
        <p:txBody>
          <a:bodyPr/>
          <a:lstStyle/>
          <a:p>
            <a:fld id="{C35B6947-1552-4FDD-BE9C-F7E6122DB4E4}" type="slidenum">
              <a:rPr/>
              <a:pPr/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3A8C93"/>
              </a:solidFill>
              <a:latin typeface="Noto Sans"/>
            </a:endParaRPr>
          </a:p>
        </p:txBody>
      </p:sp>
      <p:sp>
        <p:nvSpPr>
          <p:cNvPr id="320" name="PlaceHolder 2"/>
          <p:cNvSpPr>
            <a:spLocks noGrp="1"/>
          </p:cNvSpPr>
          <p:nvPr>
            <p:ph/>
          </p:nvPr>
        </p:nvSpPr>
        <p:spPr>
          <a:xfrm>
            <a:off x="503640" y="1326240"/>
            <a:ext cx="90687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321" name="PlaceHolder 3"/>
          <p:cNvSpPr>
            <a:spLocks noGrp="1"/>
          </p:cNvSpPr>
          <p:nvPr>
            <p:ph/>
          </p:nvPr>
        </p:nvSpPr>
        <p:spPr>
          <a:xfrm>
            <a:off x="503640" y="3043800"/>
            <a:ext cx="90687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1"/>
          </p:nvPr>
        </p:nvSpPr>
        <p:spPr/>
        <p:txBody>
          <a:bodyPr/>
          <a:lstStyle/>
          <a:p>
            <a:fld id="{B9506124-D01F-4C13-B1DF-F0F6589155C0}" type="slidenum">
              <a:rPr/>
              <a:pPr/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3A8C93"/>
              </a:solidFill>
              <a:latin typeface="Noto Sans"/>
            </a:endParaRPr>
          </a:p>
        </p:txBody>
      </p:sp>
      <p:sp>
        <p:nvSpPr>
          <p:cNvPr id="323" name="PlaceHolder 2"/>
          <p:cNvSpPr>
            <a:spLocks noGrp="1"/>
          </p:cNvSpPr>
          <p:nvPr>
            <p:ph/>
          </p:nvPr>
        </p:nvSpPr>
        <p:spPr>
          <a:xfrm>
            <a:off x="503640" y="1326240"/>
            <a:ext cx="44254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7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324" name="PlaceHolder 3"/>
          <p:cNvSpPr>
            <a:spLocks noGrp="1"/>
          </p:cNvSpPr>
          <p:nvPr>
            <p:ph/>
          </p:nvPr>
        </p:nvSpPr>
        <p:spPr>
          <a:xfrm>
            <a:off x="5150880" y="1326240"/>
            <a:ext cx="44254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7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325" name="PlaceHolder 4"/>
          <p:cNvSpPr>
            <a:spLocks noGrp="1"/>
          </p:cNvSpPr>
          <p:nvPr>
            <p:ph/>
          </p:nvPr>
        </p:nvSpPr>
        <p:spPr>
          <a:xfrm>
            <a:off x="503640" y="3043800"/>
            <a:ext cx="44254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7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326" name="PlaceHolder 5"/>
          <p:cNvSpPr>
            <a:spLocks noGrp="1"/>
          </p:cNvSpPr>
          <p:nvPr>
            <p:ph/>
          </p:nvPr>
        </p:nvSpPr>
        <p:spPr>
          <a:xfrm>
            <a:off x="5150880" y="3043800"/>
            <a:ext cx="44254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7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1"/>
          </p:nvPr>
        </p:nvSpPr>
        <p:spPr/>
        <p:txBody>
          <a:bodyPr/>
          <a:lstStyle/>
          <a:p>
            <a:fld id="{76DFD512-58FB-4313-98BB-9E013700CBAD}" type="slidenum">
              <a:rPr/>
              <a:pPr/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1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3A8C93"/>
              </a:solidFill>
              <a:latin typeface="Noto Sans"/>
            </a:endParaRPr>
          </a:p>
        </p:txBody>
      </p:sp>
      <p:sp>
        <p:nvSpPr>
          <p:cNvPr id="328" name="PlaceHolder 2"/>
          <p:cNvSpPr>
            <a:spLocks noGrp="1"/>
          </p:cNvSpPr>
          <p:nvPr>
            <p:ph/>
          </p:nvPr>
        </p:nvSpPr>
        <p:spPr>
          <a:xfrm>
            <a:off x="503640" y="1326240"/>
            <a:ext cx="29199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5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329" name="PlaceHolder 3"/>
          <p:cNvSpPr>
            <a:spLocks noGrp="1"/>
          </p:cNvSpPr>
          <p:nvPr>
            <p:ph/>
          </p:nvPr>
        </p:nvSpPr>
        <p:spPr>
          <a:xfrm>
            <a:off x="3570120" y="1326240"/>
            <a:ext cx="29199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5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330" name="PlaceHolder 4"/>
          <p:cNvSpPr>
            <a:spLocks noGrp="1"/>
          </p:cNvSpPr>
          <p:nvPr>
            <p:ph/>
          </p:nvPr>
        </p:nvSpPr>
        <p:spPr>
          <a:xfrm>
            <a:off x="6636240" y="1326240"/>
            <a:ext cx="29199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5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331" name="PlaceHolder 5"/>
          <p:cNvSpPr>
            <a:spLocks noGrp="1"/>
          </p:cNvSpPr>
          <p:nvPr>
            <p:ph/>
          </p:nvPr>
        </p:nvSpPr>
        <p:spPr>
          <a:xfrm>
            <a:off x="503640" y="3043800"/>
            <a:ext cx="29199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5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332" name="PlaceHolder 6"/>
          <p:cNvSpPr>
            <a:spLocks noGrp="1"/>
          </p:cNvSpPr>
          <p:nvPr>
            <p:ph/>
          </p:nvPr>
        </p:nvSpPr>
        <p:spPr>
          <a:xfrm>
            <a:off x="3570120" y="3043800"/>
            <a:ext cx="29199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5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333" name="PlaceHolder 7"/>
          <p:cNvSpPr>
            <a:spLocks noGrp="1"/>
          </p:cNvSpPr>
          <p:nvPr>
            <p:ph/>
          </p:nvPr>
        </p:nvSpPr>
        <p:spPr>
          <a:xfrm>
            <a:off x="6636240" y="3043800"/>
            <a:ext cx="29199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5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1"/>
          </p:nvPr>
        </p:nvSpPr>
        <p:spPr/>
        <p:txBody>
          <a:bodyPr/>
          <a:lstStyle/>
          <a:p>
            <a:fld id="{6AE886A2-DAC8-4CF6-9AD8-2347AB80201E}" type="slidenum">
              <a:rPr/>
              <a:pPr/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1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4"/>
          </p:nvPr>
        </p:nvSpPr>
        <p:spPr/>
        <p:txBody>
          <a:bodyPr/>
          <a:lstStyle/>
          <a:p>
            <a:fld id="{14F232CD-87DF-4854-B4EA-852124CA8FE1}" type="slidenum">
              <a:rPr/>
              <a:pPr/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3A8C93"/>
              </a:solidFill>
              <a:latin typeface="Noto Sans"/>
            </a:endParaRPr>
          </a:p>
        </p:txBody>
      </p:sp>
      <p:sp>
        <p:nvSpPr>
          <p:cNvPr id="341" name="PlaceHolder 2"/>
          <p:cNvSpPr>
            <a:spLocks noGrp="1"/>
          </p:cNvSpPr>
          <p:nvPr>
            <p:ph type="subTitle"/>
          </p:nvPr>
        </p:nvSpPr>
        <p:spPr>
          <a:xfrm>
            <a:off x="503640" y="1326240"/>
            <a:ext cx="9068760" cy="3287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lnSpc>
                <a:spcPct val="115000"/>
              </a:lnSpc>
              <a:buNone/>
            </a:pPr>
            <a:endParaRPr lang="ru-RU" sz="2200" b="0" strike="noStrike" spc="-1">
              <a:solidFill>
                <a:srgbClr val="FFFFFF"/>
              </a:solidFill>
              <a:latin typeface="Noto Sans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4"/>
          </p:nvPr>
        </p:nvSpPr>
        <p:spPr/>
        <p:txBody>
          <a:bodyPr/>
          <a:lstStyle/>
          <a:p>
            <a:fld id="{D8D06383-F38C-4E84-9803-00AB7836DA3E}" type="slidenum">
              <a:rPr/>
              <a:pPr/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2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3A8C93"/>
              </a:solidFill>
              <a:latin typeface="Noto Sans"/>
            </a:endParaRPr>
          </a:p>
        </p:txBody>
      </p:sp>
      <p:sp>
        <p:nvSpPr>
          <p:cNvPr id="343" name="PlaceHolder 2"/>
          <p:cNvSpPr>
            <a:spLocks noGrp="1"/>
          </p:cNvSpPr>
          <p:nvPr>
            <p:ph/>
          </p:nvPr>
        </p:nvSpPr>
        <p:spPr>
          <a:xfrm>
            <a:off x="503640" y="1326240"/>
            <a:ext cx="9068760" cy="3287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4"/>
          </p:nvPr>
        </p:nvSpPr>
        <p:spPr/>
        <p:txBody>
          <a:bodyPr/>
          <a:lstStyle/>
          <a:p>
            <a:fld id="{0643EC9D-E94D-4623-A5E0-6ABF2A492FB9}" type="slidenum">
              <a:rPr/>
              <a:pPr/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2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3A8C93"/>
              </a:solidFill>
              <a:latin typeface="Noto Sans"/>
            </a:endParaRPr>
          </a:p>
        </p:txBody>
      </p:sp>
      <p:sp>
        <p:nvSpPr>
          <p:cNvPr id="345" name="PlaceHolder 2"/>
          <p:cNvSpPr>
            <a:spLocks noGrp="1"/>
          </p:cNvSpPr>
          <p:nvPr>
            <p:ph/>
          </p:nvPr>
        </p:nvSpPr>
        <p:spPr>
          <a:xfrm>
            <a:off x="503640" y="1326240"/>
            <a:ext cx="4425480" cy="3287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346" name="PlaceHolder 3"/>
          <p:cNvSpPr>
            <a:spLocks noGrp="1"/>
          </p:cNvSpPr>
          <p:nvPr>
            <p:ph/>
          </p:nvPr>
        </p:nvSpPr>
        <p:spPr>
          <a:xfrm>
            <a:off x="5150880" y="1326240"/>
            <a:ext cx="4425480" cy="3287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4"/>
          </p:nvPr>
        </p:nvSpPr>
        <p:spPr/>
        <p:txBody>
          <a:bodyPr/>
          <a:lstStyle/>
          <a:p>
            <a:fld id="{C35F073A-6963-4D41-9341-63062F4588F5}" type="slidenum">
              <a:rPr/>
              <a:pPr/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2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3A8C93"/>
              </a:solidFill>
              <a:latin typeface="Noto Sans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4"/>
          </p:nvPr>
        </p:nvSpPr>
        <p:spPr/>
        <p:txBody>
          <a:bodyPr/>
          <a:lstStyle/>
          <a:p>
            <a:fld id="{C029E681-D8B1-4FC8-B491-60C00557208B}" type="slidenum">
              <a:rPr/>
              <a:pPr/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2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PlaceHolder 1"/>
          <p:cNvSpPr>
            <a:spLocks noGrp="1"/>
          </p:cNvSpPr>
          <p:nvPr>
            <p:ph type="subTitle"/>
          </p:nvPr>
        </p:nvSpPr>
        <p:spPr>
          <a:xfrm>
            <a:off x="503640" y="225720"/>
            <a:ext cx="9068760" cy="4388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lnSpc>
                <a:spcPct val="115000"/>
              </a:lnSpc>
            </a:pPr>
            <a:endParaRPr lang="ru-RU" sz="2200" b="0" strike="noStrike" spc="-1">
              <a:solidFill>
                <a:srgbClr val="FFFFFF"/>
              </a:solidFill>
              <a:latin typeface="Noto Sans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4"/>
          </p:nvPr>
        </p:nvSpPr>
        <p:spPr/>
        <p:txBody>
          <a:bodyPr/>
          <a:lstStyle/>
          <a:p>
            <a:fld id="{BB27A459-56B2-472F-9371-40D0F10B8D05}" type="slidenum">
              <a:rPr/>
              <a:pPr/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2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3A8C93"/>
              </a:solidFill>
              <a:latin typeface="Noto Sans"/>
            </a:endParaRPr>
          </a:p>
        </p:txBody>
      </p:sp>
      <p:sp>
        <p:nvSpPr>
          <p:cNvPr id="350" name="PlaceHolder 2"/>
          <p:cNvSpPr>
            <a:spLocks noGrp="1"/>
          </p:cNvSpPr>
          <p:nvPr>
            <p:ph/>
          </p:nvPr>
        </p:nvSpPr>
        <p:spPr>
          <a:xfrm>
            <a:off x="503640" y="1326240"/>
            <a:ext cx="44254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7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351" name="PlaceHolder 3"/>
          <p:cNvSpPr>
            <a:spLocks noGrp="1"/>
          </p:cNvSpPr>
          <p:nvPr>
            <p:ph/>
          </p:nvPr>
        </p:nvSpPr>
        <p:spPr>
          <a:xfrm>
            <a:off x="5150880" y="1326240"/>
            <a:ext cx="4425480" cy="3287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352" name="PlaceHolder 4"/>
          <p:cNvSpPr>
            <a:spLocks noGrp="1"/>
          </p:cNvSpPr>
          <p:nvPr>
            <p:ph/>
          </p:nvPr>
        </p:nvSpPr>
        <p:spPr>
          <a:xfrm>
            <a:off x="503640" y="3043800"/>
            <a:ext cx="44254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7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4"/>
          </p:nvPr>
        </p:nvSpPr>
        <p:spPr/>
        <p:txBody>
          <a:bodyPr/>
          <a:lstStyle/>
          <a:p>
            <a:fld id="{34700A3D-277E-46D8-BE52-D478F9955F73}" type="slidenum">
              <a:rPr/>
              <a:pPr/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2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3A8C93"/>
              </a:solidFill>
              <a:latin typeface="Noto Sans"/>
            </a:endParaRPr>
          </a:p>
        </p:txBody>
      </p:sp>
      <p:sp>
        <p:nvSpPr>
          <p:cNvPr id="354" name="PlaceHolder 2"/>
          <p:cNvSpPr>
            <a:spLocks noGrp="1"/>
          </p:cNvSpPr>
          <p:nvPr>
            <p:ph/>
          </p:nvPr>
        </p:nvSpPr>
        <p:spPr>
          <a:xfrm>
            <a:off x="503640" y="1326240"/>
            <a:ext cx="4425480" cy="3287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355" name="PlaceHolder 3"/>
          <p:cNvSpPr>
            <a:spLocks noGrp="1"/>
          </p:cNvSpPr>
          <p:nvPr>
            <p:ph/>
          </p:nvPr>
        </p:nvSpPr>
        <p:spPr>
          <a:xfrm>
            <a:off x="5150880" y="1326240"/>
            <a:ext cx="44254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7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356" name="PlaceHolder 4"/>
          <p:cNvSpPr>
            <a:spLocks noGrp="1"/>
          </p:cNvSpPr>
          <p:nvPr>
            <p:ph/>
          </p:nvPr>
        </p:nvSpPr>
        <p:spPr>
          <a:xfrm>
            <a:off x="5150880" y="3043800"/>
            <a:ext cx="44254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7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4"/>
          </p:nvPr>
        </p:nvSpPr>
        <p:spPr/>
        <p:txBody>
          <a:bodyPr/>
          <a:lstStyle/>
          <a:p>
            <a:fld id="{01F71A43-AB72-48B5-83A4-0A1E6249AF85}" type="slidenum">
              <a:rPr/>
              <a:pPr/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2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3A8C93"/>
              </a:solidFill>
              <a:latin typeface="Noto Sans"/>
            </a:endParaRPr>
          </a:p>
        </p:txBody>
      </p:sp>
      <p:sp>
        <p:nvSpPr>
          <p:cNvPr id="358" name="PlaceHolder 2"/>
          <p:cNvSpPr>
            <a:spLocks noGrp="1"/>
          </p:cNvSpPr>
          <p:nvPr>
            <p:ph/>
          </p:nvPr>
        </p:nvSpPr>
        <p:spPr>
          <a:xfrm>
            <a:off x="503640" y="1326240"/>
            <a:ext cx="44254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7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359" name="PlaceHolder 3"/>
          <p:cNvSpPr>
            <a:spLocks noGrp="1"/>
          </p:cNvSpPr>
          <p:nvPr>
            <p:ph/>
          </p:nvPr>
        </p:nvSpPr>
        <p:spPr>
          <a:xfrm>
            <a:off x="5150880" y="1326240"/>
            <a:ext cx="44254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7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360" name="PlaceHolder 4"/>
          <p:cNvSpPr>
            <a:spLocks noGrp="1"/>
          </p:cNvSpPr>
          <p:nvPr>
            <p:ph/>
          </p:nvPr>
        </p:nvSpPr>
        <p:spPr>
          <a:xfrm>
            <a:off x="503640" y="3043800"/>
            <a:ext cx="90687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4"/>
          </p:nvPr>
        </p:nvSpPr>
        <p:spPr/>
        <p:txBody>
          <a:bodyPr/>
          <a:lstStyle/>
          <a:p>
            <a:fld id="{912C9C82-2630-440E-9A72-9C0BB928B32A}" type="slidenum">
              <a:rPr/>
              <a:pPr/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2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3A8C93"/>
              </a:solidFill>
              <a:latin typeface="Noto Sans"/>
            </a:endParaRPr>
          </a:p>
        </p:txBody>
      </p:sp>
      <p:sp>
        <p:nvSpPr>
          <p:cNvPr id="362" name="PlaceHolder 2"/>
          <p:cNvSpPr>
            <a:spLocks noGrp="1"/>
          </p:cNvSpPr>
          <p:nvPr>
            <p:ph/>
          </p:nvPr>
        </p:nvSpPr>
        <p:spPr>
          <a:xfrm>
            <a:off x="503640" y="1326240"/>
            <a:ext cx="90687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363" name="PlaceHolder 3"/>
          <p:cNvSpPr>
            <a:spLocks noGrp="1"/>
          </p:cNvSpPr>
          <p:nvPr>
            <p:ph/>
          </p:nvPr>
        </p:nvSpPr>
        <p:spPr>
          <a:xfrm>
            <a:off x="503640" y="3043800"/>
            <a:ext cx="90687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4"/>
          </p:nvPr>
        </p:nvSpPr>
        <p:spPr/>
        <p:txBody>
          <a:bodyPr/>
          <a:lstStyle/>
          <a:p>
            <a:fld id="{6D637BFC-5E4F-441B-A236-AE8C41918AB4}" type="slidenum">
              <a:rPr/>
              <a:pPr/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2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3A8C93"/>
              </a:solidFill>
              <a:latin typeface="Noto Sans"/>
            </a:endParaRPr>
          </a:p>
        </p:txBody>
      </p:sp>
      <p:sp>
        <p:nvSpPr>
          <p:cNvPr id="365" name="PlaceHolder 2"/>
          <p:cNvSpPr>
            <a:spLocks noGrp="1"/>
          </p:cNvSpPr>
          <p:nvPr>
            <p:ph/>
          </p:nvPr>
        </p:nvSpPr>
        <p:spPr>
          <a:xfrm>
            <a:off x="503640" y="1326240"/>
            <a:ext cx="44254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7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366" name="PlaceHolder 3"/>
          <p:cNvSpPr>
            <a:spLocks noGrp="1"/>
          </p:cNvSpPr>
          <p:nvPr>
            <p:ph/>
          </p:nvPr>
        </p:nvSpPr>
        <p:spPr>
          <a:xfrm>
            <a:off x="5150880" y="1326240"/>
            <a:ext cx="44254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7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367" name="PlaceHolder 4"/>
          <p:cNvSpPr>
            <a:spLocks noGrp="1"/>
          </p:cNvSpPr>
          <p:nvPr>
            <p:ph/>
          </p:nvPr>
        </p:nvSpPr>
        <p:spPr>
          <a:xfrm>
            <a:off x="503640" y="3043800"/>
            <a:ext cx="44254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7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368" name="PlaceHolder 5"/>
          <p:cNvSpPr>
            <a:spLocks noGrp="1"/>
          </p:cNvSpPr>
          <p:nvPr>
            <p:ph/>
          </p:nvPr>
        </p:nvSpPr>
        <p:spPr>
          <a:xfrm>
            <a:off x="5150880" y="3043800"/>
            <a:ext cx="44254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7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4"/>
          </p:nvPr>
        </p:nvSpPr>
        <p:spPr/>
        <p:txBody>
          <a:bodyPr/>
          <a:lstStyle/>
          <a:p>
            <a:fld id="{070BF393-4C02-4593-B625-4BCC5AA250A8}" type="slidenum">
              <a:rPr/>
              <a:pPr/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2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3A8C93"/>
              </a:solidFill>
              <a:latin typeface="Noto Sans"/>
            </a:endParaRPr>
          </a:p>
        </p:txBody>
      </p:sp>
      <p:sp>
        <p:nvSpPr>
          <p:cNvPr id="370" name="PlaceHolder 2"/>
          <p:cNvSpPr>
            <a:spLocks noGrp="1"/>
          </p:cNvSpPr>
          <p:nvPr>
            <p:ph/>
          </p:nvPr>
        </p:nvSpPr>
        <p:spPr>
          <a:xfrm>
            <a:off x="503640" y="1326240"/>
            <a:ext cx="29199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5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371" name="PlaceHolder 3"/>
          <p:cNvSpPr>
            <a:spLocks noGrp="1"/>
          </p:cNvSpPr>
          <p:nvPr>
            <p:ph/>
          </p:nvPr>
        </p:nvSpPr>
        <p:spPr>
          <a:xfrm>
            <a:off x="3570120" y="1326240"/>
            <a:ext cx="29199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5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372" name="PlaceHolder 4"/>
          <p:cNvSpPr>
            <a:spLocks noGrp="1"/>
          </p:cNvSpPr>
          <p:nvPr>
            <p:ph/>
          </p:nvPr>
        </p:nvSpPr>
        <p:spPr>
          <a:xfrm>
            <a:off x="6636240" y="1326240"/>
            <a:ext cx="29199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5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373" name="PlaceHolder 5"/>
          <p:cNvSpPr>
            <a:spLocks noGrp="1"/>
          </p:cNvSpPr>
          <p:nvPr>
            <p:ph/>
          </p:nvPr>
        </p:nvSpPr>
        <p:spPr>
          <a:xfrm>
            <a:off x="503640" y="3043800"/>
            <a:ext cx="29199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5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374" name="PlaceHolder 6"/>
          <p:cNvSpPr>
            <a:spLocks noGrp="1"/>
          </p:cNvSpPr>
          <p:nvPr>
            <p:ph/>
          </p:nvPr>
        </p:nvSpPr>
        <p:spPr>
          <a:xfrm>
            <a:off x="3570120" y="3043800"/>
            <a:ext cx="29199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5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375" name="PlaceHolder 7"/>
          <p:cNvSpPr>
            <a:spLocks noGrp="1"/>
          </p:cNvSpPr>
          <p:nvPr>
            <p:ph/>
          </p:nvPr>
        </p:nvSpPr>
        <p:spPr>
          <a:xfrm>
            <a:off x="6636240" y="3043800"/>
            <a:ext cx="29199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5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4"/>
          </p:nvPr>
        </p:nvSpPr>
        <p:spPr/>
        <p:txBody>
          <a:bodyPr/>
          <a:lstStyle/>
          <a:p>
            <a:fld id="{BA92543A-5EC0-49C9-B7CC-9806F8A9336C}" type="slidenum">
              <a:rPr/>
              <a:pPr/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2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0401843D-86F2-4604-9F52-1BDBBC77A587}" type="slidenum">
              <a:rPr/>
              <a:pPr/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3A8C93"/>
              </a:solidFill>
              <a:latin typeface="Noto Sans"/>
            </a:endParaRPr>
          </a:p>
        </p:txBody>
      </p:sp>
      <p:sp>
        <p:nvSpPr>
          <p:cNvPr id="384" name="PlaceHolder 2"/>
          <p:cNvSpPr>
            <a:spLocks noGrp="1"/>
          </p:cNvSpPr>
          <p:nvPr>
            <p:ph type="subTitle"/>
          </p:nvPr>
        </p:nvSpPr>
        <p:spPr>
          <a:xfrm>
            <a:off x="503640" y="1326240"/>
            <a:ext cx="9068760" cy="3287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lnSpc>
                <a:spcPct val="115000"/>
              </a:lnSpc>
              <a:buNone/>
            </a:pPr>
            <a:endParaRPr lang="ru-RU" sz="2200" b="0" strike="noStrike" spc="-1">
              <a:solidFill>
                <a:srgbClr val="FFFFFF"/>
              </a:solidFill>
              <a:latin typeface="Noto Sans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4FB6D9E5-1CE1-45F0-B177-268A798EEEA5}" type="slidenum">
              <a:rPr/>
              <a:pPr/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3A8C93"/>
              </a:solidFill>
              <a:latin typeface="Noto Sans"/>
            </a:endParaRPr>
          </a:p>
        </p:txBody>
      </p:sp>
      <p:sp>
        <p:nvSpPr>
          <p:cNvPr id="386" name="PlaceHolder 2"/>
          <p:cNvSpPr>
            <a:spLocks noGrp="1"/>
          </p:cNvSpPr>
          <p:nvPr>
            <p:ph/>
          </p:nvPr>
        </p:nvSpPr>
        <p:spPr>
          <a:xfrm>
            <a:off x="503640" y="1326240"/>
            <a:ext cx="9068760" cy="3287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FC8D0FA1-4157-4837-8858-05AF12E39E81}" type="slidenum">
              <a:rPr/>
              <a:pPr/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3A8C93"/>
              </a:solidFill>
              <a:latin typeface="Noto Sans"/>
            </a:endParaRPr>
          </a:p>
        </p:txBody>
      </p:sp>
      <p:sp>
        <p:nvSpPr>
          <p:cNvPr id="388" name="PlaceHolder 2"/>
          <p:cNvSpPr>
            <a:spLocks noGrp="1"/>
          </p:cNvSpPr>
          <p:nvPr>
            <p:ph/>
          </p:nvPr>
        </p:nvSpPr>
        <p:spPr>
          <a:xfrm>
            <a:off x="503640" y="1326240"/>
            <a:ext cx="4425480" cy="3287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389" name="PlaceHolder 3"/>
          <p:cNvSpPr>
            <a:spLocks noGrp="1"/>
          </p:cNvSpPr>
          <p:nvPr>
            <p:ph/>
          </p:nvPr>
        </p:nvSpPr>
        <p:spPr>
          <a:xfrm>
            <a:off x="5150880" y="1326240"/>
            <a:ext cx="4425480" cy="3287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94E20615-0E3A-456F-95F4-DC325F4158DF}" type="slidenum">
              <a:rPr/>
              <a:pPr/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3A8C93"/>
              </a:solidFill>
              <a:latin typeface="Noto Sans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EFFAC638-3C5A-447D-A573-CDD108354A5C}" type="slidenum">
              <a:rPr/>
              <a:pPr/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PlaceHolder 1"/>
          <p:cNvSpPr>
            <a:spLocks noGrp="1"/>
          </p:cNvSpPr>
          <p:nvPr>
            <p:ph type="subTitle"/>
          </p:nvPr>
        </p:nvSpPr>
        <p:spPr>
          <a:xfrm>
            <a:off x="503640" y="225720"/>
            <a:ext cx="9068760" cy="4388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lnSpc>
                <a:spcPct val="115000"/>
              </a:lnSpc>
            </a:pPr>
            <a:endParaRPr lang="ru-RU" sz="2200" b="0" strike="noStrike" spc="-1">
              <a:solidFill>
                <a:srgbClr val="FFFFFF"/>
              </a:solidFill>
              <a:latin typeface="Noto Sans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211CD40F-5E0A-4189-B92D-5D051658C5C9}" type="slidenum">
              <a:rPr/>
              <a:pPr/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3A8C93"/>
              </a:solidFill>
              <a:latin typeface="Noto Sans"/>
            </a:endParaRPr>
          </a:p>
        </p:txBody>
      </p:sp>
      <p:sp>
        <p:nvSpPr>
          <p:cNvPr id="393" name="PlaceHolder 2"/>
          <p:cNvSpPr>
            <a:spLocks noGrp="1"/>
          </p:cNvSpPr>
          <p:nvPr>
            <p:ph/>
          </p:nvPr>
        </p:nvSpPr>
        <p:spPr>
          <a:xfrm>
            <a:off x="503640" y="1326240"/>
            <a:ext cx="44254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7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394" name="PlaceHolder 3"/>
          <p:cNvSpPr>
            <a:spLocks noGrp="1"/>
          </p:cNvSpPr>
          <p:nvPr>
            <p:ph/>
          </p:nvPr>
        </p:nvSpPr>
        <p:spPr>
          <a:xfrm>
            <a:off x="5150880" y="1326240"/>
            <a:ext cx="4425480" cy="3287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395" name="PlaceHolder 4"/>
          <p:cNvSpPr>
            <a:spLocks noGrp="1"/>
          </p:cNvSpPr>
          <p:nvPr>
            <p:ph/>
          </p:nvPr>
        </p:nvSpPr>
        <p:spPr>
          <a:xfrm>
            <a:off x="503640" y="3043800"/>
            <a:ext cx="44254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7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CBC7D847-5F38-4BC4-8A04-D72FFE9CF456}" type="slidenum">
              <a:rPr/>
              <a:pPr/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3A8C93"/>
              </a:solidFill>
              <a:latin typeface="Noto Sans"/>
            </a:endParaRPr>
          </a:p>
        </p:txBody>
      </p:sp>
      <p:sp>
        <p:nvSpPr>
          <p:cNvPr id="397" name="PlaceHolder 2"/>
          <p:cNvSpPr>
            <a:spLocks noGrp="1"/>
          </p:cNvSpPr>
          <p:nvPr>
            <p:ph/>
          </p:nvPr>
        </p:nvSpPr>
        <p:spPr>
          <a:xfrm>
            <a:off x="503640" y="1326240"/>
            <a:ext cx="4425480" cy="3287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398" name="PlaceHolder 3"/>
          <p:cNvSpPr>
            <a:spLocks noGrp="1"/>
          </p:cNvSpPr>
          <p:nvPr>
            <p:ph/>
          </p:nvPr>
        </p:nvSpPr>
        <p:spPr>
          <a:xfrm>
            <a:off x="5150880" y="1326240"/>
            <a:ext cx="44254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7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399" name="PlaceHolder 4"/>
          <p:cNvSpPr>
            <a:spLocks noGrp="1"/>
          </p:cNvSpPr>
          <p:nvPr>
            <p:ph/>
          </p:nvPr>
        </p:nvSpPr>
        <p:spPr>
          <a:xfrm>
            <a:off x="5150880" y="3043800"/>
            <a:ext cx="44254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7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B9823EA2-AEF0-4460-81D1-A17C4D713114}" type="slidenum">
              <a:rPr/>
              <a:pPr/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3A8C93"/>
              </a:solidFill>
              <a:latin typeface="Noto Sans"/>
            </a:endParaRPr>
          </a:p>
        </p:txBody>
      </p:sp>
      <p:sp>
        <p:nvSpPr>
          <p:cNvPr id="401" name="PlaceHolder 2"/>
          <p:cNvSpPr>
            <a:spLocks noGrp="1"/>
          </p:cNvSpPr>
          <p:nvPr>
            <p:ph/>
          </p:nvPr>
        </p:nvSpPr>
        <p:spPr>
          <a:xfrm>
            <a:off x="503640" y="1326240"/>
            <a:ext cx="44254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7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402" name="PlaceHolder 3"/>
          <p:cNvSpPr>
            <a:spLocks noGrp="1"/>
          </p:cNvSpPr>
          <p:nvPr>
            <p:ph/>
          </p:nvPr>
        </p:nvSpPr>
        <p:spPr>
          <a:xfrm>
            <a:off x="5150880" y="1326240"/>
            <a:ext cx="44254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7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403" name="PlaceHolder 4"/>
          <p:cNvSpPr>
            <a:spLocks noGrp="1"/>
          </p:cNvSpPr>
          <p:nvPr>
            <p:ph/>
          </p:nvPr>
        </p:nvSpPr>
        <p:spPr>
          <a:xfrm>
            <a:off x="503640" y="3043800"/>
            <a:ext cx="90687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2801EA40-2710-487E-A7F9-2D8ADAD5040A}" type="slidenum">
              <a:rPr/>
              <a:pPr/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3A8C93"/>
              </a:solidFill>
              <a:latin typeface="Noto Sans"/>
            </a:endParaRPr>
          </a:p>
        </p:txBody>
      </p:sp>
      <p:sp>
        <p:nvSpPr>
          <p:cNvPr id="405" name="PlaceHolder 2"/>
          <p:cNvSpPr>
            <a:spLocks noGrp="1"/>
          </p:cNvSpPr>
          <p:nvPr>
            <p:ph/>
          </p:nvPr>
        </p:nvSpPr>
        <p:spPr>
          <a:xfrm>
            <a:off x="503640" y="1326240"/>
            <a:ext cx="90687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406" name="PlaceHolder 3"/>
          <p:cNvSpPr>
            <a:spLocks noGrp="1"/>
          </p:cNvSpPr>
          <p:nvPr>
            <p:ph/>
          </p:nvPr>
        </p:nvSpPr>
        <p:spPr>
          <a:xfrm>
            <a:off x="503640" y="3043800"/>
            <a:ext cx="90687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FF97B08C-DFA7-4C41-8555-47FC2F812367}" type="slidenum">
              <a:rPr/>
              <a:pPr/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3A8C93"/>
              </a:solidFill>
              <a:latin typeface="Noto Sans"/>
            </a:endParaRPr>
          </a:p>
        </p:txBody>
      </p:sp>
      <p:sp>
        <p:nvSpPr>
          <p:cNvPr id="408" name="PlaceHolder 2"/>
          <p:cNvSpPr>
            <a:spLocks noGrp="1"/>
          </p:cNvSpPr>
          <p:nvPr>
            <p:ph/>
          </p:nvPr>
        </p:nvSpPr>
        <p:spPr>
          <a:xfrm>
            <a:off x="503640" y="1326240"/>
            <a:ext cx="44254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7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409" name="PlaceHolder 3"/>
          <p:cNvSpPr>
            <a:spLocks noGrp="1"/>
          </p:cNvSpPr>
          <p:nvPr>
            <p:ph/>
          </p:nvPr>
        </p:nvSpPr>
        <p:spPr>
          <a:xfrm>
            <a:off x="5150880" y="1326240"/>
            <a:ext cx="44254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7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410" name="PlaceHolder 4"/>
          <p:cNvSpPr>
            <a:spLocks noGrp="1"/>
          </p:cNvSpPr>
          <p:nvPr>
            <p:ph/>
          </p:nvPr>
        </p:nvSpPr>
        <p:spPr>
          <a:xfrm>
            <a:off x="503640" y="3043800"/>
            <a:ext cx="44254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7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411" name="PlaceHolder 5"/>
          <p:cNvSpPr>
            <a:spLocks noGrp="1"/>
          </p:cNvSpPr>
          <p:nvPr>
            <p:ph/>
          </p:nvPr>
        </p:nvSpPr>
        <p:spPr>
          <a:xfrm>
            <a:off x="5150880" y="3043800"/>
            <a:ext cx="44254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7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A4453350-2B7F-4263-8580-1FA93282670D}" type="slidenum">
              <a:rPr/>
              <a:pPr/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3A8C93"/>
              </a:solidFill>
              <a:latin typeface="Noto Sans"/>
            </a:endParaRPr>
          </a:p>
        </p:txBody>
      </p:sp>
      <p:sp>
        <p:nvSpPr>
          <p:cNvPr id="413" name="PlaceHolder 2"/>
          <p:cNvSpPr>
            <a:spLocks noGrp="1"/>
          </p:cNvSpPr>
          <p:nvPr>
            <p:ph/>
          </p:nvPr>
        </p:nvSpPr>
        <p:spPr>
          <a:xfrm>
            <a:off x="503640" y="1326240"/>
            <a:ext cx="29199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5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414" name="PlaceHolder 3"/>
          <p:cNvSpPr>
            <a:spLocks noGrp="1"/>
          </p:cNvSpPr>
          <p:nvPr>
            <p:ph/>
          </p:nvPr>
        </p:nvSpPr>
        <p:spPr>
          <a:xfrm>
            <a:off x="3570120" y="1326240"/>
            <a:ext cx="29199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5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415" name="PlaceHolder 4"/>
          <p:cNvSpPr>
            <a:spLocks noGrp="1"/>
          </p:cNvSpPr>
          <p:nvPr>
            <p:ph/>
          </p:nvPr>
        </p:nvSpPr>
        <p:spPr>
          <a:xfrm>
            <a:off x="6636240" y="1326240"/>
            <a:ext cx="29199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5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416" name="PlaceHolder 5"/>
          <p:cNvSpPr>
            <a:spLocks noGrp="1"/>
          </p:cNvSpPr>
          <p:nvPr>
            <p:ph/>
          </p:nvPr>
        </p:nvSpPr>
        <p:spPr>
          <a:xfrm>
            <a:off x="503640" y="3043800"/>
            <a:ext cx="29199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5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417" name="PlaceHolder 6"/>
          <p:cNvSpPr>
            <a:spLocks noGrp="1"/>
          </p:cNvSpPr>
          <p:nvPr>
            <p:ph/>
          </p:nvPr>
        </p:nvSpPr>
        <p:spPr>
          <a:xfrm>
            <a:off x="3570120" y="3043800"/>
            <a:ext cx="29199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5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418" name="PlaceHolder 7"/>
          <p:cNvSpPr>
            <a:spLocks noGrp="1"/>
          </p:cNvSpPr>
          <p:nvPr>
            <p:ph/>
          </p:nvPr>
        </p:nvSpPr>
        <p:spPr>
          <a:xfrm>
            <a:off x="6636240" y="3043800"/>
            <a:ext cx="29199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5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5A55E06A-641F-4246-B844-9B083AF67F19}" type="slidenum">
              <a:rPr/>
              <a:pPr/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9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0"/>
          </p:nvPr>
        </p:nvSpPr>
        <p:spPr/>
        <p:txBody>
          <a:bodyPr/>
          <a:lstStyle/>
          <a:p>
            <a:fld id="{BD44173D-2CA1-45D3-A3E5-81448DFAABC4}" type="slidenum">
              <a:rPr/>
              <a:pPr/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3A8C93"/>
              </a:solidFill>
              <a:latin typeface="Noto Sans"/>
            </a:endParaRPr>
          </a:p>
        </p:txBody>
      </p:sp>
      <p:sp>
        <p:nvSpPr>
          <p:cNvPr id="426" name="PlaceHolder 2"/>
          <p:cNvSpPr>
            <a:spLocks noGrp="1"/>
          </p:cNvSpPr>
          <p:nvPr>
            <p:ph type="subTitle"/>
          </p:nvPr>
        </p:nvSpPr>
        <p:spPr>
          <a:xfrm>
            <a:off x="503640" y="1326240"/>
            <a:ext cx="9068760" cy="3287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lnSpc>
                <a:spcPct val="115000"/>
              </a:lnSpc>
              <a:buNone/>
            </a:pPr>
            <a:endParaRPr lang="ru-RU" sz="2200" b="0" strike="noStrike" spc="-1">
              <a:solidFill>
                <a:srgbClr val="FFFFFF"/>
              </a:solidFill>
              <a:latin typeface="Noto Sans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9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0"/>
          </p:nvPr>
        </p:nvSpPr>
        <p:spPr/>
        <p:txBody>
          <a:bodyPr/>
          <a:lstStyle/>
          <a:p>
            <a:fld id="{83224F8B-CF11-4D93-9E59-76547A08A6CA}" type="slidenum">
              <a:rPr/>
              <a:pPr/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2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3A8C93"/>
              </a:solidFill>
              <a:latin typeface="Noto Sans"/>
            </a:endParaRPr>
          </a:p>
        </p:txBody>
      </p:sp>
      <p:sp>
        <p:nvSpPr>
          <p:cNvPr id="428" name="PlaceHolder 2"/>
          <p:cNvSpPr>
            <a:spLocks noGrp="1"/>
          </p:cNvSpPr>
          <p:nvPr>
            <p:ph/>
          </p:nvPr>
        </p:nvSpPr>
        <p:spPr>
          <a:xfrm>
            <a:off x="503640" y="1326240"/>
            <a:ext cx="9068760" cy="3287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9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0"/>
          </p:nvPr>
        </p:nvSpPr>
        <p:spPr/>
        <p:txBody>
          <a:bodyPr/>
          <a:lstStyle/>
          <a:p>
            <a:fld id="{ABEA76F3-8640-4EB5-A20C-DD57EF288A86}" type="slidenum">
              <a:rPr/>
              <a:pPr/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2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3A8C93"/>
              </a:solidFill>
              <a:latin typeface="Noto Sans"/>
            </a:endParaRPr>
          </a:p>
        </p:txBody>
      </p:sp>
      <p:sp>
        <p:nvSpPr>
          <p:cNvPr id="430" name="PlaceHolder 2"/>
          <p:cNvSpPr>
            <a:spLocks noGrp="1"/>
          </p:cNvSpPr>
          <p:nvPr>
            <p:ph/>
          </p:nvPr>
        </p:nvSpPr>
        <p:spPr>
          <a:xfrm>
            <a:off x="503640" y="1326240"/>
            <a:ext cx="4425480" cy="3287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431" name="PlaceHolder 3"/>
          <p:cNvSpPr>
            <a:spLocks noGrp="1"/>
          </p:cNvSpPr>
          <p:nvPr>
            <p:ph/>
          </p:nvPr>
        </p:nvSpPr>
        <p:spPr>
          <a:xfrm>
            <a:off x="5150880" y="1326240"/>
            <a:ext cx="4425480" cy="3287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9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0"/>
          </p:nvPr>
        </p:nvSpPr>
        <p:spPr/>
        <p:txBody>
          <a:bodyPr/>
          <a:lstStyle/>
          <a:p>
            <a:fld id="{A92874BC-27AF-44FB-9913-929B018A5846}" type="slidenum">
              <a:rPr/>
              <a:pPr/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2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3A8C93"/>
              </a:solidFill>
              <a:latin typeface="Noto Sans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9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0"/>
          </p:nvPr>
        </p:nvSpPr>
        <p:spPr/>
        <p:txBody>
          <a:bodyPr/>
          <a:lstStyle/>
          <a:p>
            <a:fld id="{40506FEC-0F5B-48A1-B093-4F795B5BF488}" type="slidenum">
              <a:rPr/>
              <a:pPr/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2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PlaceHolder 1"/>
          <p:cNvSpPr>
            <a:spLocks noGrp="1"/>
          </p:cNvSpPr>
          <p:nvPr>
            <p:ph type="subTitle"/>
          </p:nvPr>
        </p:nvSpPr>
        <p:spPr>
          <a:xfrm>
            <a:off x="503640" y="225720"/>
            <a:ext cx="9068760" cy="4388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lnSpc>
                <a:spcPct val="115000"/>
              </a:lnSpc>
            </a:pPr>
            <a:endParaRPr lang="ru-RU" sz="2200" b="0" strike="noStrike" spc="-1">
              <a:solidFill>
                <a:srgbClr val="FFFFFF"/>
              </a:solidFill>
              <a:latin typeface="Noto Sans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9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0"/>
          </p:nvPr>
        </p:nvSpPr>
        <p:spPr/>
        <p:txBody>
          <a:bodyPr/>
          <a:lstStyle/>
          <a:p>
            <a:fld id="{EABB2896-F667-4D3D-9068-21059F625E31}" type="slidenum">
              <a:rPr/>
              <a:pPr/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2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3A8C93"/>
              </a:solidFill>
              <a:latin typeface="Noto Sans"/>
            </a:endParaRPr>
          </a:p>
        </p:txBody>
      </p:sp>
      <p:sp>
        <p:nvSpPr>
          <p:cNvPr id="435" name="PlaceHolder 2"/>
          <p:cNvSpPr>
            <a:spLocks noGrp="1"/>
          </p:cNvSpPr>
          <p:nvPr>
            <p:ph/>
          </p:nvPr>
        </p:nvSpPr>
        <p:spPr>
          <a:xfrm>
            <a:off x="503640" y="1326240"/>
            <a:ext cx="44254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7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436" name="PlaceHolder 3"/>
          <p:cNvSpPr>
            <a:spLocks noGrp="1"/>
          </p:cNvSpPr>
          <p:nvPr>
            <p:ph/>
          </p:nvPr>
        </p:nvSpPr>
        <p:spPr>
          <a:xfrm>
            <a:off x="5150880" y="1326240"/>
            <a:ext cx="4425480" cy="3287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437" name="PlaceHolder 4"/>
          <p:cNvSpPr>
            <a:spLocks noGrp="1"/>
          </p:cNvSpPr>
          <p:nvPr>
            <p:ph/>
          </p:nvPr>
        </p:nvSpPr>
        <p:spPr>
          <a:xfrm>
            <a:off x="503640" y="3043800"/>
            <a:ext cx="44254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7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9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0"/>
          </p:nvPr>
        </p:nvSpPr>
        <p:spPr/>
        <p:txBody>
          <a:bodyPr/>
          <a:lstStyle/>
          <a:p>
            <a:fld id="{01D3AD56-5F4D-46E9-9216-2CEB70F39E3E}" type="slidenum">
              <a:rPr/>
              <a:pPr/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2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3A8C93"/>
              </a:solidFill>
              <a:latin typeface="Noto Sans"/>
            </a:endParaRPr>
          </a:p>
        </p:txBody>
      </p:sp>
      <p:sp>
        <p:nvSpPr>
          <p:cNvPr id="439" name="PlaceHolder 2"/>
          <p:cNvSpPr>
            <a:spLocks noGrp="1"/>
          </p:cNvSpPr>
          <p:nvPr>
            <p:ph/>
          </p:nvPr>
        </p:nvSpPr>
        <p:spPr>
          <a:xfrm>
            <a:off x="503640" y="1326240"/>
            <a:ext cx="4425480" cy="3287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440" name="PlaceHolder 3"/>
          <p:cNvSpPr>
            <a:spLocks noGrp="1"/>
          </p:cNvSpPr>
          <p:nvPr>
            <p:ph/>
          </p:nvPr>
        </p:nvSpPr>
        <p:spPr>
          <a:xfrm>
            <a:off x="5150880" y="1326240"/>
            <a:ext cx="44254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7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441" name="PlaceHolder 4"/>
          <p:cNvSpPr>
            <a:spLocks noGrp="1"/>
          </p:cNvSpPr>
          <p:nvPr>
            <p:ph/>
          </p:nvPr>
        </p:nvSpPr>
        <p:spPr>
          <a:xfrm>
            <a:off x="5150880" y="3043800"/>
            <a:ext cx="44254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7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9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0"/>
          </p:nvPr>
        </p:nvSpPr>
        <p:spPr/>
        <p:txBody>
          <a:bodyPr/>
          <a:lstStyle/>
          <a:p>
            <a:fld id="{49F50BFC-BDDF-4688-8A81-D23E69936AC7}" type="slidenum">
              <a:rPr/>
              <a:pPr/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2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3A8C93"/>
              </a:solidFill>
              <a:latin typeface="Noto Sans"/>
            </a:endParaRPr>
          </a:p>
        </p:txBody>
      </p:sp>
      <p:sp>
        <p:nvSpPr>
          <p:cNvPr id="443" name="PlaceHolder 2"/>
          <p:cNvSpPr>
            <a:spLocks noGrp="1"/>
          </p:cNvSpPr>
          <p:nvPr>
            <p:ph/>
          </p:nvPr>
        </p:nvSpPr>
        <p:spPr>
          <a:xfrm>
            <a:off x="503640" y="1326240"/>
            <a:ext cx="44254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7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444" name="PlaceHolder 3"/>
          <p:cNvSpPr>
            <a:spLocks noGrp="1"/>
          </p:cNvSpPr>
          <p:nvPr>
            <p:ph/>
          </p:nvPr>
        </p:nvSpPr>
        <p:spPr>
          <a:xfrm>
            <a:off x="5150880" y="1326240"/>
            <a:ext cx="44254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7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445" name="PlaceHolder 4"/>
          <p:cNvSpPr>
            <a:spLocks noGrp="1"/>
          </p:cNvSpPr>
          <p:nvPr>
            <p:ph/>
          </p:nvPr>
        </p:nvSpPr>
        <p:spPr>
          <a:xfrm>
            <a:off x="503640" y="3043800"/>
            <a:ext cx="90687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9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0"/>
          </p:nvPr>
        </p:nvSpPr>
        <p:spPr/>
        <p:txBody>
          <a:bodyPr/>
          <a:lstStyle/>
          <a:p>
            <a:fld id="{EA0D6162-AB86-42AB-B046-E79D8417A3D6}" type="slidenum">
              <a:rPr/>
              <a:pPr/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2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3A8C93"/>
              </a:solidFill>
              <a:latin typeface="Noto Sans"/>
            </a:endParaRPr>
          </a:p>
        </p:txBody>
      </p:sp>
      <p:sp>
        <p:nvSpPr>
          <p:cNvPr id="447" name="PlaceHolder 2"/>
          <p:cNvSpPr>
            <a:spLocks noGrp="1"/>
          </p:cNvSpPr>
          <p:nvPr>
            <p:ph/>
          </p:nvPr>
        </p:nvSpPr>
        <p:spPr>
          <a:xfrm>
            <a:off x="503640" y="1326240"/>
            <a:ext cx="90687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448" name="PlaceHolder 3"/>
          <p:cNvSpPr>
            <a:spLocks noGrp="1"/>
          </p:cNvSpPr>
          <p:nvPr>
            <p:ph/>
          </p:nvPr>
        </p:nvSpPr>
        <p:spPr>
          <a:xfrm>
            <a:off x="503640" y="3043800"/>
            <a:ext cx="90687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9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0"/>
          </p:nvPr>
        </p:nvSpPr>
        <p:spPr/>
        <p:txBody>
          <a:bodyPr/>
          <a:lstStyle/>
          <a:p>
            <a:fld id="{37D30798-21BA-4C91-83F7-9625C24F13AA}" type="slidenum">
              <a:rPr/>
              <a:pPr/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2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3A8C93"/>
              </a:solidFill>
              <a:latin typeface="Noto Sans"/>
            </a:endParaRPr>
          </a:p>
        </p:txBody>
      </p:sp>
      <p:sp>
        <p:nvSpPr>
          <p:cNvPr id="450" name="PlaceHolder 2"/>
          <p:cNvSpPr>
            <a:spLocks noGrp="1"/>
          </p:cNvSpPr>
          <p:nvPr>
            <p:ph/>
          </p:nvPr>
        </p:nvSpPr>
        <p:spPr>
          <a:xfrm>
            <a:off x="503640" y="1326240"/>
            <a:ext cx="44254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7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451" name="PlaceHolder 3"/>
          <p:cNvSpPr>
            <a:spLocks noGrp="1"/>
          </p:cNvSpPr>
          <p:nvPr>
            <p:ph/>
          </p:nvPr>
        </p:nvSpPr>
        <p:spPr>
          <a:xfrm>
            <a:off x="5150880" y="1326240"/>
            <a:ext cx="44254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7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452" name="PlaceHolder 4"/>
          <p:cNvSpPr>
            <a:spLocks noGrp="1"/>
          </p:cNvSpPr>
          <p:nvPr>
            <p:ph/>
          </p:nvPr>
        </p:nvSpPr>
        <p:spPr>
          <a:xfrm>
            <a:off x="503640" y="3043800"/>
            <a:ext cx="44254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7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453" name="PlaceHolder 5"/>
          <p:cNvSpPr>
            <a:spLocks noGrp="1"/>
          </p:cNvSpPr>
          <p:nvPr>
            <p:ph/>
          </p:nvPr>
        </p:nvSpPr>
        <p:spPr>
          <a:xfrm>
            <a:off x="5150880" y="3043800"/>
            <a:ext cx="44254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7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9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0"/>
          </p:nvPr>
        </p:nvSpPr>
        <p:spPr/>
        <p:txBody>
          <a:bodyPr/>
          <a:lstStyle/>
          <a:p>
            <a:fld id="{BFE97F1B-84B0-4D17-86DF-0C139E8E4321}" type="slidenum">
              <a:rPr/>
              <a:pPr/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2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3A8C93"/>
              </a:solidFill>
              <a:latin typeface="Noto Sans"/>
            </a:endParaRPr>
          </a:p>
        </p:txBody>
      </p:sp>
      <p:sp>
        <p:nvSpPr>
          <p:cNvPr id="455" name="PlaceHolder 2"/>
          <p:cNvSpPr>
            <a:spLocks noGrp="1"/>
          </p:cNvSpPr>
          <p:nvPr>
            <p:ph/>
          </p:nvPr>
        </p:nvSpPr>
        <p:spPr>
          <a:xfrm>
            <a:off x="503640" y="1326240"/>
            <a:ext cx="29199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5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456" name="PlaceHolder 3"/>
          <p:cNvSpPr>
            <a:spLocks noGrp="1"/>
          </p:cNvSpPr>
          <p:nvPr>
            <p:ph/>
          </p:nvPr>
        </p:nvSpPr>
        <p:spPr>
          <a:xfrm>
            <a:off x="3570120" y="1326240"/>
            <a:ext cx="29199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5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457" name="PlaceHolder 4"/>
          <p:cNvSpPr>
            <a:spLocks noGrp="1"/>
          </p:cNvSpPr>
          <p:nvPr>
            <p:ph/>
          </p:nvPr>
        </p:nvSpPr>
        <p:spPr>
          <a:xfrm>
            <a:off x="6636240" y="1326240"/>
            <a:ext cx="29199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5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458" name="PlaceHolder 5"/>
          <p:cNvSpPr>
            <a:spLocks noGrp="1"/>
          </p:cNvSpPr>
          <p:nvPr>
            <p:ph/>
          </p:nvPr>
        </p:nvSpPr>
        <p:spPr>
          <a:xfrm>
            <a:off x="503640" y="3043800"/>
            <a:ext cx="29199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5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459" name="PlaceHolder 6"/>
          <p:cNvSpPr>
            <a:spLocks noGrp="1"/>
          </p:cNvSpPr>
          <p:nvPr>
            <p:ph/>
          </p:nvPr>
        </p:nvSpPr>
        <p:spPr>
          <a:xfrm>
            <a:off x="3570120" y="3043800"/>
            <a:ext cx="29199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5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460" name="PlaceHolder 7"/>
          <p:cNvSpPr>
            <a:spLocks noGrp="1"/>
          </p:cNvSpPr>
          <p:nvPr>
            <p:ph/>
          </p:nvPr>
        </p:nvSpPr>
        <p:spPr>
          <a:xfrm>
            <a:off x="6636240" y="3043800"/>
            <a:ext cx="29199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5000"/>
          </a:bodyPr>
          <a:lstStyle/>
          <a:p>
            <a:pPr indent="0">
              <a:spcBef>
                <a:spcPts val="1409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9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0"/>
          </p:nvPr>
        </p:nvSpPr>
        <p:spPr/>
        <p:txBody>
          <a:bodyPr/>
          <a:lstStyle/>
          <a:p>
            <a:fld id="{DB02E247-1F48-42ED-9AF2-C3BC98D0D5B2}" type="slidenum">
              <a:rPr/>
              <a:pPr/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2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2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slideLayout" Target="../slideLayouts/slideLayout84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slideLayout" Target="../slideLayouts/slideLayout96.xml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95.xml"/><Relationship Id="rId5" Type="http://schemas.openxmlformats.org/officeDocument/2006/relationships/slideLayout" Target="../slideLayouts/slideLayout89.xml"/><Relationship Id="rId10" Type="http://schemas.openxmlformats.org/officeDocument/2006/relationships/slideLayout" Target="../slideLayouts/slideLayout94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4.xml"/><Relationship Id="rId13" Type="http://schemas.openxmlformats.org/officeDocument/2006/relationships/theme" Target="../theme/theme9.xml"/><Relationship Id="rId3" Type="http://schemas.openxmlformats.org/officeDocument/2006/relationships/slideLayout" Target="../slideLayouts/slideLayout99.xml"/><Relationship Id="rId7" Type="http://schemas.openxmlformats.org/officeDocument/2006/relationships/slideLayout" Target="../slideLayouts/slideLayout103.xml"/><Relationship Id="rId12" Type="http://schemas.openxmlformats.org/officeDocument/2006/relationships/slideLayout" Target="../slideLayouts/slideLayout108.xml"/><Relationship Id="rId2" Type="http://schemas.openxmlformats.org/officeDocument/2006/relationships/slideLayout" Target="../slideLayouts/slideLayout98.xml"/><Relationship Id="rId1" Type="http://schemas.openxmlformats.org/officeDocument/2006/relationships/slideLayout" Target="../slideLayouts/slideLayout97.xml"/><Relationship Id="rId6" Type="http://schemas.openxmlformats.org/officeDocument/2006/relationships/slideLayout" Target="../slideLayouts/slideLayout102.xml"/><Relationship Id="rId11" Type="http://schemas.openxmlformats.org/officeDocument/2006/relationships/slideLayout" Target="../slideLayouts/slideLayout107.xml"/><Relationship Id="rId5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106.xml"/><Relationship Id="rId4" Type="http://schemas.openxmlformats.org/officeDocument/2006/relationships/slideLayout" Target="../slideLayouts/slideLayout100.xml"/><Relationship Id="rId9" Type="http://schemas.openxmlformats.org/officeDocument/2006/relationships/slideLayout" Target="../slideLayouts/slideLayout10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3640" y="225720"/>
            <a:ext cx="906876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ru-RU" sz="3200" b="0" strike="noStrike" spc="-1">
                <a:solidFill>
                  <a:srgbClr val="3A8C93"/>
                </a:solidFill>
                <a:latin typeface="Noto Sans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3640" y="1326240"/>
            <a:ext cx="9068760" cy="3287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0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latin typeface="Noto Sans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latin typeface="Noto Sans"/>
              </a:rPr>
              <a:t>Второй уровень структуры</a:t>
            </a:r>
          </a:p>
          <a:p>
            <a:pPr marL="1296000" lvl="2" indent="-288000">
              <a:spcBef>
                <a:spcPts val="848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solidFill>
                  <a:srgbClr val="000000"/>
                </a:solidFill>
                <a:latin typeface="Noto Sans"/>
              </a:rPr>
              <a:t>Третий уровень структуры</a:t>
            </a:r>
          </a:p>
          <a:p>
            <a:pPr marL="1728000" lvl="3" indent="-216000">
              <a:spcBef>
                <a:spcPts val="56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Noto Sans"/>
              </a:rPr>
              <a:t>Четвёртый уровень структуры</a:t>
            </a:r>
          </a:p>
          <a:p>
            <a:pPr marL="2160000" lvl="4" indent="-216000">
              <a:spcBef>
                <a:spcPts val="28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Noto Sans"/>
              </a:rPr>
              <a:t>Пятый уровень структуры</a:t>
            </a:r>
          </a:p>
          <a:p>
            <a:pPr marL="2592000" lvl="5" indent="-216000">
              <a:spcBef>
                <a:spcPts val="28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Noto Sans"/>
              </a:rPr>
              <a:t>Шестой уровень структуры</a:t>
            </a:r>
          </a:p>
          <a:p>
            <a:pPr marL="3024000" lvl="6" indent="-216000">
              <a:spcBef>
                <a:spcPts val="28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Noto Sans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Прямоугольник 37"/>
          <p:cNvSpPr/>
          <p:nvPr/>
        </p:nvSpPr>
        <p:spPr>
          <a:xfrm>
            <a:off x="0" y="0"/>
            <a:ext cx="10076760" cy="5669280"/>
          </a:xfrm>
          <a:prstGeom prst="rect">
            <a:avLst/>
          </a:prstGeom>
          <a:solidFill>
            <a:srgbClr val="0D84A1">
              <a:alpha val="45000"/>
            </a:srgbClr>
          </a:solidFill>
          <a:ln w="0"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ctr">
            <a:noAutofit/>
          </a:bodyPr>
          <a:lstStyle/>
          <a:p>
            <a:endParaRPr lang="ru-RU" sz="24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503640" y="226080"/>
            <a:ext cx="906840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ru-RU" sz="4400" b="0" strike="noStrike" spc="-1">
                <a:solidFill>
                  <a:srgbClr val="000000"/>
                </a:solidFill>
                <a:latin typeface="Noto Sans"/>
              </a:rPr>
              <a:t>Для правки текста заглавия щёлкните мышью</a:t>
            </a:r>
          </a:p>
        </p:txBody>
      </p:sp>
      <p:sp>
        <p:nvSpPr>
          <p:cNvPr id="40" name="PlaceHolder 2"/>
          <p:cNvSpPr>
            <a:spLocks noGrp="1"/>
          </p:cNvSpPr>
          <p:nvPr>
            <p:ph type="body"/>
          </p:nvPr>
        </p:nvSpPr>
        <p:spPr>
          <a:xfrm>
            <a:off x="503640" y="1326600"/>
            <a:ext cx="9068400" cy="3287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latin typeface="Noto Sans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latin typeface="Noto Sans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solidFill>
                  <a:srgbClr val="000000"/>
                </a:solidFill>
                <a:latin typeface="Noto Sans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Noto Sans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Noto Sans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Noto Sans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Noto Sans"/>
              </a:rPr>
              <a:t>Седьмой уровень структуры</a:t>
            </a:r>
          </a:p>
        </p:txBody>
      </p:sp>
      <p:sp>
        <p:nvSpPr>
          <p:cNvPr id="41" name="PlaceHolder 3"/>
          <p:cNvSpPr>
            <a:spLocks noGrp="1"/>
          </p:cNvSpPr>
          <p:nvPr>
            <p:ph type="dt" idx="1"/>
          </p:nvPr>
        </p:nvSpPr>
        <p:spPr>
          <a:xfrm>
            <a:off x="503640" y="5164560"/>
            <a:ext cx="2347200" cy="390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Noto Sans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Noto Sans"/>
              </a:rPr>
              <a:t>&lt;дата/время&gt;</a:t>
            </a:r>
          </a:p>
        </p:txBody>
      </p:sp>
      <p:sp>
        <p:nvSpPr>
          <p:cNvPr id="42" name="PlaceHolder 4"/>
          <p:cNvSpPr>
            <a:spLocks noGrp="1"/>
          </p:cNvSpPr>
          <p:nvPr>
            <p:ph type="ftr" idx="2"/>
          </p:nvPr>
        </p:nvSpPr>
        <p:spPr>
          <a:xfrm>
            <a:off x="3445920" y="5164560"/>
            <a:ext cx="3193920" cy="390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Noto Sans"/>
              </a:defRPr>
            </a:lvl1pPr>
          </a:lstStyle>
          <a:p>
            <a:pPr indent="0" algn="ct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Noto Sans"/>
              </a:rPr>
              <a:t>&lt;нижний колонтитул&gt;</a:t>
            </a:r>
          </a:p>
        </p:txBody>
      </p:sp>
      <p:sp>
        <p:nvSpPr>
          <p:cNvPr id="43" name="PlaceHolder 5"/>
          <p:cNvSpPr>
            <a:spLocks noGrp="1"/>
          </p:cNvSpPr>
          <p:nvPr>
            <p:ph type="sldNum" idx="3"/>
          </p:nvPr>
        </p:nvSpPr>
        <p:spPr>
          <a:xfrm>
            <a:off x="7224840" y="5164560"/>
            <a:ext cx="2347200" cy="390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ru-RU" sz="1400" b="0" strike="noStrike" spc="-1">
                <a:solidFill>
                  <a:srgbClr val="000000"/>
                </a:solidFill>
                <a:latin typeface="Noto Sans"/>
              </a:defRPr>
            </a:lvl1pPr>
          </a:lstStyle>
          <a:p>
            <a:pPr indent="0" algn="r">
              <a:buNone/>
            </a:pPr>
            <a:fld id="{09787FD0-7A93-45B1-A086-0264A2C38000}" type="slidenum">
              <a:rPr lang="ru-RU" sz="1400" b="0" strike="noStrike" spc="-1">
                <a:solidFill>
                  <a:srgbClr val="000000"/>
                </a:solidFill>
                <a:latin typeface="Noto Sans"/>
              </a:rPr>
              <a:pPr indent="0" algn="r">
                <a:buNone/>
              </a:pPr>
              <a:t>‹#›</a:t>
            </a:fld>
            <a:endParaRPr lang="ru-RU" sz="1400" b="0" strike="noStrike" spc="-1">
              <a:solidFill>
                <a:srgbClr val="000000"/>
              </a:solidFill>
              <a:latin typeface="Noto San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Рисунок 121"/>
          <p:cNvPicPr/>
          <p:nvPr/>
        </p:nvPicPr>
        <p:blipFill>
          <a:blip r:embed="rId14" cstate="print"/>
          <a:stretch/>
        </p:blipFill>
        <p:spPr>
          <a:xfrm rot="16200000" flipH="1">
            <a:off x="3804480" y="-3804120"/>
            <a:ext cx="2468160" cy="10076760"/>
          </a:xfrm>
          <a:prstGeom prst="rect">
            <a:avLst/>
          </a:prstGeom>
          <a:ln w="0">
            <a:noFill/>
          </a:ln>
        </p:spPr>
      </p:pic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503640" y="226080"/>
            <a:ext cx="906840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ru-RU" sz="4400" b="0" strike="noStrike" spc="-1">
                <a:solidFill>
                  <a:srgbClr val="000000"/>
                </a:solidFill>
                <a:latin typeface="Noto Sans"/>
              </a:rPr>
              <a:t>Для правки текста заглавия щёлкните мышью</a:t>
            </a:r>
          </a:p>
        </p:txBody>
      </p:sp>
      <p:sp>
        <p:nvSpPr>
          <p:cNvPr id="124" name="PlaceHolder 2"/>
          <p:cNvSpPr>
            <a:spLocks noGrp="1"/>
          </p:cNvSpPr>
          <p:nvPr>
            <p:ph type="body"/>
          </p:nvPr>
        </p:nvSpPr>
        <p:spPr>
          <a:xfrm>
            <a:off x="503640" y="1326600"/>
            <a:ext cx="9068400" cy="3287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latin typeface="Noto Sans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latin typeface="Noto Sans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solidFill>
                  <a:srgbClr val="000000"/>
                </a:solidFill>
                <a:latin typeface="Noto Sans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Noto Sans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Noto Sans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Noto Sans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Noto Sans"/>
              </a:rPr>
              <a:t>Седьмой уровень структуры</a:t>
            </a:r>
          </a:p>
        </p:txBody>
      </p:sp>
      <p:sp>
        <p:nvSpPr>
          <p:cNvPr id="125" name="PlaceHolder 3"/>
          <p:cNvSpPr>
            <a:spLocks noGrp="1"/>
          </p:cNvSpPr>
          <p:nvPr>
            <p:ph type="dt" idx="7"/>
          </p:nvPr>
        </p:nvSpPr>
        <p:spPr>
          <a:xfrm>
            <a:off x="503640" y="5164560"/>
            <a:ext cx="2347200" cy="390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Noto Sans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Noto Sans"/>
              </a:rPr>
              <a:t>&lt;дата/время&gt;</a:t>
            </a:r>
          </a:p>
        </p:txBody>
      </p:sp>
      <p:sp>
        <p:nvSpPr>
          <p:cNvPr id="126" name="PlaceHolder 4"/>
          <p:cNvSpPr>
            <a:spLocks noGrp="1"/>
          </p:cNvSpPr>
          <p:nvPr>
            <p:ph type="ftr" idx="8"/>
          </p:nvPr>
        </p:nvSpPr>
        <p:spPr>
          <a:xfrm>
            <a:off x="3445920" y="5164560"/>
            <a:ext cx="3193920" cy="390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Noto Sans"/>
              </a:defRPr>
            </a:lvl1pPr>
          </a:lstStyle>
          <a:p>
            <a:pPr indent="0" algn="ct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Noto Sans"/>
              </a:rPr>
              <a:t>&lt;нижний колонтитул&gt;</a:t>
            </a:r>
          </a:p>
        </p:txBody>
      </p:sp>
      <p:sp>
        <p:nvSpPr>
          <p:cNvPr id="127" name="PlaceHolder 5"/>
          <p:cNvSpPr>
            <a:spLocks noGrp="1"/>
          </p:cNvSpPr>
          <p:nvPr>
            <p:ph type="sldNum" idx="9"/>
          </p:nvPr>
        </p:nvSpPr>
        <p:spPr>
          <a:xfrm>
            <a:off x="7224840" y="5164560"/>
            <a:ext cx="2347200" cy="390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ru-RU" sz="1400" b="0" strike="noStrike" spc="-1">
                <a:solidFill>
                  <a:srgbClr val="000000"/>
                </a:solidFill>
                <a:latin typeface="Noto Sans"/>
              </a:defRPr>
            </a:lvl1pPr>
          </a:lstStyle>
          <a:p>
            <a:pPr indent="0" algn="r">
              <a:buNone/>
            </a:pPr>
            <a:fld id="{6B6A70B8-41A0-4FD0-8CC8-6F345B0E3525}" type="slidenum">
              <a:rPr lang="ru-RU" sz="1400" b="0" strike="noStrike" spc="-1">
                <a:solidFill>
                  <a:srgbClr val="000000"/>
                </a:solidFill>
                <a:latin typeface="Noto Sans"/>
              </a:rPr>
              <a:pPr indent="0" algn="r">
                <a:buNone/>
              </a:pPr>
              <a:t>‹#›</a:t>
            </a:fld>
            <a:endParaRPr lang="ru-RU" sz="1400" b="0" strike="noStrike" spc="-1">
              <a:solidFill>
                <a:srgbClr val="000000"/>
              </a:solidFill>
              <a:latin typeface="Noto San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/>
    <p:bodyStyle/>
    <p:otherStyle/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9BB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Прямоугольник 206"/>
          <p:cNvSpPr/>
          <p:nvPr/>
        </p:nvSpPr>
        <p:spPr>
          <a:xfrm>
            <a:off x="0" y="365760"/>
            <a:ext cx="3383280" cy="57960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208" name="PlaceHolder 1"/>
          <p:cNvSpPr>
            <a:spLocks noGrp="1"/>
          </p:cNvSpPr>
          <p:nvPr>
            <p:ph type="title"/>
          </p:nvPr>
        </p:nvSpPr>
        <p:spPr>
          <a:xfrm>
            <a:off x="503640" y="226080"/>
            <a:ext cx="906840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ru-RU" sz="4400" b="0" strike="noStrike" spc="-1">
                <a:solidFill>
                  <a:srgbClr val="000000"/>
                </a:solidFill>
                <a:latin typeface="Noto Sans"/>
              </a:rPr>
              <a:t>Для правки текста заглавия щёлкните мышью</a:t>
            </a:r>
          </a:p>
        </p:txBody>
      </p:sp>
      <p:sp>
        <p:nvSpPr>
          <p:cNvPr id="209" name="PlaceHolder 2"/>
          <p:cNvSpPr>
            <a:spLocks noGrp="1"/>
          </p:cNvSpPr>
          <p:nvPr>
            <p:ph type="body"/>
          </p:nvPr>
        </p:nvSpPr>
        <p:spPr>
          <a:xfrm>
            <a:off x="503640" y="1326600"/>
            <a:ext cx="9068400" cy="3287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latin typeface="Noto Sans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latin typeface="Noto Sans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solidFill>
                  <a:srgbClr val="000000"/>
                </a:solidFill>
                <a:latin typeface="Noto Sans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Noto Sans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Noto Sans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Noto Sans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Noto Sans"/>
              </a:rPr>
              <a:t>Седьмой уровень структуры</a:t>
            </a:r>
          </a:p>
        </p:txBody>
      </p:sp>
      <p:sp>
        <p:nvSpPr>
          <p:cNvPr id="210" name="PlaceHolder 3"/>
          <p:cNvSpPr>
            <a:spLocks noGrp="1"/>
          </p:cNvSpPr>
          <p:nvPr>
            <p:ph type="dt" idx="13"/>
          </p:nvPr>
        </p:nvSpPr>
        <p:spPr>
          <a:xfrm>
            <a:off x="503640" y="5164560"/>
            <a:ext cx="2347200" cy="390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Noto Sans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Noto Sans"/>
              </a:rPr>
              <a:t>&lt;дата/время&gt;</a:t>
            </a:r>
          </a:p>
        </p:txBody>
      </p:sp>
      <p:sp>
        <p:nvSpPr>
          <p:cNvPr id="211" name="PlaceHolder 4"/>
          <p:cNvSpPr>
            <a:spLocks noGrp="1"/>
          </p:cNvSpPr>
          <p:nvPr>
            <p:ph type="ftr" idx="14"/>
          </p:nvPr>
        </p:nvSpPr>
        <p:spPr>
          <a:xfrm>
            <a:off x="3445920" y="5164560"/>
            <a:ext cx="3193920" cy="390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Noto Sans"/>
              </a:defRPr>
            </a:lvl1pPr>
          </a:lstStyle>
          <a:p>
            <a:pPr indent="0" algn="ct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Noto Sans"/>
              </a:rPr>
              <a:t>&lt;нижний колонтитул&gt;</a:t>
            </a:r>
          </a:p>
        </p:txBody>
      </p:sp>
      <p:sp>
        <p:nvSpPr>
          <p:cNvPr id="212" name="PlaceHolder 5"/>
          <p:cNvSpPr>
            <a:spLocks noGrp="1"/>
          </p:cNvSpPr>
          <p:nvPr>
            <p:ph type="sldNum" idx="15"/>
          </p:nvPr>
        </p:nvSpPr>
        <p:spPr>
          <a:xfrm>
            <a:off x="7224840" y="5164560"/>
            <a:ext cx="2347200" cy="390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ru-RU" sz="1400" b="0" strike="noStrike" spc="-1">
                <a:solidFill>
                  <a:srgbClr val="000000"/>
                </a:solidFill>
                <a:latin typeface="Noto Sans"/>
              </a:defRPr>
            </a:lvl1pPr>
          </a:lstStyle>
          <a:p>
            <a:pPr indent="0" algn="r">
              <a:buNone/>
            </a:pPr>
            <a:fld id="{B01E0942-22E0-424B-B84C-C515CF91655B}" type="slidenum">
              <a:rPr lang="ru-RU" sz="1400" b="0" strike="noStrike" spc="-1">
                <a:solidFill>
                  <a:srgbClr val="000000"/>
                </a:solidFill>
                <a:latin typeface="Noto Sans"/>
              </a:rPr>
              <a:pPr indent="0" algn="r">
                <a:buNone/>
              </a:pPr>
              <a:t>‹#›</a:t>
            </a:fld>
            <a:endParaRPr lang="ru-RU" sz="1400" b="0" strike="noStrike" spc="-1">
              <a:solidFill>
                <a:srgbClr val="000000"/>
              </a:solidFill>
              <a:latin typeface="Noto San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/>
    <p:bodyStyle/>
    <p:otherStyle/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Полилиния 248"/>
          <p:cNvSpPr/>
          <p:nvPr/>
        </p:nvSpPr>
        <p:spPr>
          <a:xfrm>
            <a:off x="4115160" y="4846320"/>
            <a:ext cx="5961960" cy="822960"/>
          </a:xfrm>
          <a:custGeom>
            <a:avLst/>
            <a:gdLst/>
            <a:ahLst/>
            <a:cxnLst/>
            <a:rect l="0" t="0" r="r" b="b"/>
            <a:pathLst>
              <a:path w="16561" h="2286">
                <a:moveTo>
                  <a:pt x="0" y="2286"/>
                </a:moveTo>
                <a:lnTo>
                  <a:pt x="16561" y="2286"/>
                </a:lnTo>
                <a:cubicBezTo>
                  <a:pt x="16561" y="2286"/>
                  <a:pt x="16561" y="762"/>
                  <a:pt x="16561" y="0"/>
                </a:cubicBezTo>
                <a:cubicBezTo>
                  <a:pt x="11041" y="729"/>
                  <a:pt x="5520" y="1457"/>
                  <a:pt x="0" y="2186"/>
                </a:cubicBezTo>
                <a:cubicBezTo>
                  <a:pt x="0" y="2219"/>
                  <a:pt x="0" y="2286"/>
                  <a:pt x="0" y="2286"/>
                </a:cubicBezTo>
                <a:close/>
              </a:path>
            </a:pathLst>
          </a:custGeom>
          <a:solidFill>
            <a:srgbClr val="0D84A1"/>
          </a:solidFill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250" name="Полилиния 249"/>
          <p:cNvSpPr/>
          <p:nvPr/>
        </p:nvSpPr>
        <p:spPr>
          <a:xfrm>
            <a:off x="360" y="0"/>
            <a:ext cx="10076760" cy="1645920"/>
          </a:xfrm>
          <a:custGeom>
            <a:avLst/>
            <a:gdLst/>
            <a:ahLst/>
            <a:cxnLst/>
            <a:rect l="0" t="0" r="r" b="b"/>
            <a:pathLst>
              <a:path w="27991" h="4572">
                <a:moveTo>
                  <a:pt x="27991" y="0"/>
                </a:moveTo>
                <a:cubicBezTo>
                  <a:pt x="18661" y="0"/>
                  <a:pt x="0" y="0"/>
                  <a:pt x="0" y="0"/>
                </a:cubicBezTo>
                <a:cubicBezTo>
                  <a:pt x="0" y="0"/>
                  <a:pt x="0" y="3048"/>
                  <a:pt x="0" y="4572"/>
                </a:cubicBezTo>
                <a:cubicBezTo>
                  <a:pt x="9330" y="3081"/>
                  <a:pt x="18661" y="1591"/>
                  <a:pt x="27991" y="100"/>
                </a:cubicBezTo>
                <a:cubicBezTo>
                  <a:pt x="27991" y="164"/>
                  <a:pt x="27991" y="227"/>
                  <a:pt x="27991" y="291"/>
                </a:cubicBezTo>
                <a:cubicBezTo>
                  <a:pt x="27991" y="301"/>
                  <a:pt x="27991" y="310"/>
                  <a:pt x="27991" y="320"/>
                </a:cubicBezTo>
                <a:lnTo>
                  <a:pt x="27991" y="321"/>
                </a:lnTo>
                <a:lnTo>
                  <a:pt x="27991" y="320"/>
                </a:lnTo>
                <a:cubicBezTo>
                  <a:pt x="27991" y="319"/>
                  <a:pt x="27991" y="318"/>
                  <a:pt x="27991" y="317"/>
                </a:cubicBezTo>
                <a:cubicBezTo>
                  <a:pt x="27991" y="310"/>
                  <a:pt x="27991" y="304"/>
                  <a:pt x="27991" y="297"/>
                </a:cubicBezTo>
                <a:cubicBezTo>
                  <a:pt x="27991" y="198"/>
                  <a:pt x="27991" y="99"/>
                  <a:pt x="27991" y="0"/>
                </a:cubicBezTo>
                <a:close/>
              </a:path>
            </a:pathLst>
          </a:custGeom>
          <a:solidFill>
            <a:srgbClr val="0D84A1"/>
          </a:solidFill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251" name="PlaceHolder 1"/>
          <p:cNvSpPr>
            <a:spLocks noGrp="1"/>
          </p:cNvSpPr>
          <p:nvPr>
            <p:ph type="title"/>
          </p:nvPr>
        </p:nvSpPr>
        <p:spPr>
          <a:xfrm>
            <a:off x="503640" y="226080"/>
            <a:ext cx="906840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ru-RU" sz="4400" b="0" strike="noStrike" spc="-1">
                <a:solidFill>
                  <a:srgbClr val="000000"/>
                </a:solidFill>
                <a:latin typeface="Noto Sans"/>
              </a:rPr>
              <a:t>Для правки текста заглавия щёлкните мышью</a:t>
            </a:r>
          </a:p>
        </p:txBody>
      </p:sp>
      <p:sp>
        <p:nvSpPr>
          <p:cNvPr id="252" name="PlaceHolder 2"/>
          <p:cNvSpPr>
            <a:spLocks noGrp="1"/>
          </p:cNvSpPr>
          <p:nvPr>
            <p:ph type="body"/>
          </p:nvPr>
        </p:nvSpPr>
        <p:spPr>
          <a:xfrm>
            <a:off x="503640" y="1326600"/>
            <a:ext cx="9068400" cy="3287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latin typeface="Noto Sans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latin typeface="Noto Sans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solidFill>
                  <a:srgbClr val="000000"/>
                </a:solidFill>
                <a:latin typeface="Noto Sans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Noto Sans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Noto Sans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Noto Sans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Noto Sans"/>
              </a:rPr>
              <a:t>Седьмой уровень структуры</a:t>
            </a:r>
          </a:p>
        </p:txBody>
      </p:sp>
      <p:sp>
        <p:nvSpPr>
          <p:cNvPr id="253" name="PlaceHolder 3"/>
          <p:cNvSpPr>
            <a:spLocks noGrp="1"/>
          </p:cNvSpPr>
          <p:nvPr>
            <p:ph type="dt" idx="16"/>
          </p:nvPr>
        </p:nvSpPr>
        <p:spPr>
          <a:xfrm>
            <a:off x="503640" y="5164560"/>
            <a:ext cx="2347200" cy="390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Noto Sans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Noto Sans"/>
              </a:rPr>
              <a:t>&lt;дата/время&gt;</a:t>
            </a:r>
          </a:p>
        </p:txBody>
      </p:sp>
      <p:sp>
        <p:nvSpPr>
          <p:cNvPr id="254" name="PlaceHolder 4"/>
          <p:cNvSpPr>
            <a:spLocks noGrp="1"/>
          </p:cNvSpPr>
          <p:nvPr>
            <p:ph type="ftr" idx="17"/>
          </p:nvPr>
        </p:nvSpPr>
        <p:spPr>
          <a:xfrm>
            <a:off x="3445920" y="5164560"/>
            <a:ext cx="3193920" cy="390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Noto Sans"/>
              </a:defRPr>
            </a:lvl1pPr>
          </a:lstStyle>
          <a:p>
            <a:pPr indent="0" algn="ct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Noto Sans"/>
              </a:rPr>
              <a:t>&lt;нижний колонтитул&gt;</a:t>
            </a:r>
          </a:p>
        </p:txBody>
      </p:sp>
      <p:sp>
        <p:nvSpPr>
          <p:cNvPr id="255" name="PlaceHolder 5"/>
          <p:cNvSpPr>
            <a:spLocks noGrp="1"/>
          </p:cNvSpPr>
          <p:nvPr>
            <p:ph type="sldNum" idx="18"/>
          </p:nvPr>
        </p:nvSpPr>
        <p:spPr>
          <a:xfrm>
            <a:off x="7224840" y="5164560"/>
            <a:ext cx="2347200" cy="390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ru-RU" sz="1400" b="0" strike="noStrike" spc="-1">
                <a:solidFill>
                  <a:srgbClr val="000000"/>
                </a:solidFill>
                <a:latin typeface="Noto Sans"/>
              </a:defRPr>
            </a:lvl1pPr>
          </a:lstStyle>
          <a:p>
            <a:pPr indent="0" algn="r">
              <a:buNone/>
            </a:pPr>
            <a:fld id="{5DFE318E-FEBB-438C-AA69-394ABB7C6773}" type="slidenum">
              <a:rPr lang="ru-RU" sz="1400" b="0" strike="noStrike" spc="-1">
                <a:solidFill>
                  <a:srgbClr val="000000"/>
                </a:solidFill>
                <a:latin typeface="Noto Sans"/>
              </a:rPr>
              <a:pPr indent="0" algn="r">
                <a:buNone/>
              </a:pPr>
              <a:t>‹#›</a:t>
            </a:fld>
            <a:endParaRPr lang="ru-RU" sz="1400" b="0" strike="noStrike" spc="-1">
              <a:solidFill>
                <a:srgbClr val="000000"/>
              </a:solidFill>
              <a:latin typeface="Noto San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</p:sldLayoutIdLst>
  <p:txStyles>
    <p:titleStyle/>
    <p:bodyStyle/>
    <p:otherStyle/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Прямоугольник 291"/>
          <p:cNvSpPr/>
          <p:nvPr/>
        </p:nvSpPr>
        <p:spPr>
          <a:xfrm>
            <a:off x="0" y="365760"/>
            <a:ext cx="3240000" cy="579600"/>
          </a:xfrm>
          <a:prstGeom prst="rect">
            <a:avLst/>
          </a:prstGeom>
          <a:solidFill>
            <a:srgbClr val="2499BE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293" name="PlaceHolder 1"/>
          <p:cNvSpPr>
            <a:spLocks noGrp="1"/>
          </p:cNvSpPr>
          <p:nvPr>
            <p:ph type="title"/>
          </p:nvPr>
        </p:nvSpPr>
        <p:spPr>
          <a:xfrm>
            <a:off x="503640" y="226080"/>
            <a:ext cx="906840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ru-RU" sz="4400" b="0" strike="noStrike" spc="-1">
                <a:solidFill>
                  <a:srgbClr val="000000"/>
                </a:solidFill>
                <a:latin typeface="Noto Sans"/>
              </a:rPr>
              <a:t>Для правки текста заглавия щёлкните мышью</a:t>
            </a:r>
          </a:p>
        </p:txBody>
      </p:sp>
      <p:sp>
        <p:nvSpPr>
          <p:cNvPr id="294" name="PlaceHolder 2"/>
          <p:cNvSpPr>
            <a:spLocks noGrp="1"/>
          </p:cNvSpPr>
          <p:nvPr>
            <p:ph type="body"/>
          </p:nvPr>
        </p:nvSpPr>
        <p:spPr>
          <a:xfrm>
            <a:off x="503640" y="1326600"/>
            <a:ext cx="9068400" cy="3287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latin typeface="Noto Sans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latin typeface="Noto Sans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solidFill>
                  <a:srgbClr val="000000"/>
                </a:solidFill>
                <a:latin typeface="Noto Sans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Noto Sans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Noto Sans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Noto Sans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Noto Sans"/>
              </a:rPr>
              <a:t>Седьмой уровень структуры</a:t>
            </a:r>
          </a:p>
        </p:txBody>
      </p:sp>
      <p:sp>
        <p:nvSpPr>
          <p:cNvPr id="295" name="PlaceHolder 3"/>
          <p:cNvSpPr>
            <a:spLocks noGrp="1"/>
          </p:cNvSpPr>
          <p:nvPr>
            <p:ph type="dt" idx="19"/>
          </p:nvPr>
        </p:nvSpPr>
        <p:spPr>
          <a:xfrm>
            <a:off x="503640" y="5164560"/>
            <a:ext cx="2347200" cy="390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Noto Sans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Noto Sans"/>
              </a:rPr>
              <a:t>&lt;дата/время&gt;</a:t>
            </a:r>
          </a:p>
        </p:txBody>
      </p:sp>
      <p:sp>
        <p:nvSpPr>
          <p:cNvPr id="296" name="PlaceHolder 4"/>
          <p:cNvSpPr>
            <a:spLocks noGrp="1"/>
          </p:cNvSpPr>
          <p:nvPr>
            <p:ph type="ftr" idx="20"/>
          </p:nvPr>
        </p:nvSpPr>
        <p:spPr>
          <a:xfrm>
            <a:off x="3445920" y="5164560"/>
            <a:ext cx="3193920" cy="390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Noto Sans"/>
              </a:defRPr>
            </a:lvl1pPr>
          </a:lstStyle>
          <a:p>
            <a:pPr indent="0" algn="ct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Noto Sans"/>
              </a:rPr>
              <a:t>&lt;нижний колонтитул&gt;</a:t>
            </a:r>
          </a:p>
        </p:txBody>
      </p:sp>
      <p:sp>
        <p:nvSpPr>
          <p:cNvPr id="297" name="PlaceHolder 5"/>
          <p:cNvSpPr>
            <a:spLocks noGrp="1"/>
          </p:cNvSpPr>
          <p:nvPr>
            <p:ph type="sldNum" idx="21"/>
          </p:nvPr>
        </p:nvSpPr>
        <p:spPr>
          <a:xfrm>
            <a:off x="7224840" y="5164560"/>
            <a:ext cx="2347200" cy="390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ru-RU" sz="1400" b="0" strike="noStrike" spc="-1">
                <a:solidFill>
                  <a:srgbClr val="000000"/>
                </a:solidFill>
                <a:latin typeface="Noto Sans"/>
              </a:defRPr>
            </a:lvl1pPr>
          </a:lstStyle>
          <a:p>
            <a:pPr indent="0" algn="r">
              <a:buNone/>
            </a:pPr>
            <a:fld id="{FF44AADB-DCC4-433A-A20D-82D4F2FB8206}" type="slidenum">
              <a:rPr lang="ru-RU" sz="1400" b="0" strike="noStrike" spc="-1">
                <a:solidFill>
                  <a:srgbClr val="000000"/>
                </a:solidFill>
                <a:latin typeface="Noto Sans"/>
              </a:rPr>
              <a:pPr indent="0" algn="r">
                <a:buNone/>
              </a:pPr>
              <a:t>‹#›</a:t>
            </a:fld>
            <a:endParaRPr lang="ru-RU" sz="1400" b="0" strike="noStrike" spc="-1">
              <a:solidFill>
                <a:srgbClr val="000000"/>
              </a:solidFill>
              <a:latin typeface="Noto San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</p:sldLayoutIdLst>
  <p:txStyles>
    <p:titleStyle/>
    <p:bodyStyle/>
    <p:otherStyle/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Прямоугольник 333"/>
          <p:cNvSpPr/>
          <p:nvPr/>
        </p:nvSpPr>
        <p:spPr>
          <a:xfrm>
            <a:off x="8522280" y="0"/>
            <a:ext cx="1554480" cy="5669280"/>
          </a:xfrm>
          <a:prstGeom prst="rect">
            <a:avLst/>
          </a:prstGeom>
          <a:solidFill>
            <a:srgbClr val="2499BE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endParaRPr lang="ru-RU" sz="1800" b="0" strike="noStrike" spc="-1">
              <a:solidFill>
                <a:srgbClr val="FFFFFF"/>
              </a:solidFill>
              <a:latin typeface="Noto Sans"/>
            </a:endParaRPr>
          </a:p>
        </p:txBody>
      </p:sp>
      <p:sp>
        <p:nvSpPr>
          <p:cNvPr id="335" name="PlaceHolder 1"/>
          <p:cNvSpPr>
            <a:spLocks noGrp="1"/>
          </p:cNvSpPr>
          <p:nvPr>
            <p:ph type="title"/>
          </p:nvPr>
        </p:nvSpPr>
        <p:spPr>
          <a:xfrm>
            <a:off x="503640" y="226080"/>
            <a:ext cx="906840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ru-RU" sz="4400" b="0" strike="noStrike" spc="-1">
                <a:solidFill>
                  <a:srgbClr val="000000"/>
                </a:solidFill>
                <a:latin typeface="Noto Sans"/>
              </a:rPr>
              <a:t>Для правки текста заглавия щёлкните мышью</a:t>
            </a:r>
          </a:p>
        </p:txBody>
      </p:sp>
      <p:sp>
        <p:nvSpPr>
          <p:cNvPr id="336" name="PlaceHolder 2"/>
          <p:cNvSpPr>
            <a:spLocks noGrp="1"/>
          </p:cNvSpPr>
          <p:nvPr>
            <p:ph type="body"/>
          </p:nvPr>
        </p:nvSpPr>
        <p:spPr>
          <a:xfrm>
            <a:off x="503640" y="1326600"/>
            <a:ext cx="9068400" cy="3287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latin typeface="Noto Sans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latin typeface="Noto Sans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solidFill>
                  <a:srgbClr val="000000"/>
                </a:solidFill>
                <a:latin typeface="Noto Sans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Noto Sans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Noto Sans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Noto Sans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Noto Sans"/>
              </a:rPr>
              <a:t>Седьмой уровень структуры</a:t>
            </a:r>
          </a:p>
        </p:txBody>
      </p:sp>
      <p:sp>
        <p:nvSpPr>
          <p:cNvPr id="337" name="PlaceHolder 3"/>
          <p:cNvSpPr>
            <a:spLocks noGrp="1"/>
          </p:cNvSpPr>
          <p:nvPr>
            <p:ph type="dt" idx="22"/>
          </p:nvPr>
        </p:nvSpPr>
        <p:spPr>
          <a:xfrm>
            <a:off x="503640" y="5164560"/>
            <a:ext cx="2347200" cy="390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Noto Sans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Noto Sans"/>
              </a:rPr>
              <a:t>&lt;дата/время&gt;</a:t>
            </a:r>
          </a:p>
        </p:txBody>
      </p:sp>
      <p:sp>
        <p:nvSpPr>
          <p:cNvPr id="338" name="PlaceHolder 4"/>
          <p:cNvSpPr>
            <a:spLocks noGrp="1"/>
          </p:cNvSpPr>
          <p:nvPr>
            <p:ph type="ftr" idx="23"/>
          </p:nvPr>
        </p:nvSpPr>
        <p:spPr>
          <a:xfrm>
            <a:off x="3445920" y="5164560"/>
            <a:ext cx="3193920" cy="390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Noto Sans"/>
              </a:defRPr>
            </a:lvl1pPr>
          </a:lstStyle>
          <a:p>
            <a:pPr indent="0" algn="ct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Noto Sans"/>
              </a:rPr>
              <a:t>&lt;нижний колонтитул&gt;</a:t>
            </a:r>
          </a:p>
        </p:txBody>
      </p:sp>
      <p:sp>
        <p:nvSpPr>
          <p:cNvPr id="339" name="PlaceHolder 5"/>
          <p:cNvSpPr>
            <a:spLocks noGrp="1"/>
          </p:cNvSpPr>
          <p:nvPr>
            <p:ph type="sldNum" idx="24"/>
          </p:nvPr>
        </p:nvSpPr>
        <p:spPr>
          <a:xfrm>
            <a:off x="7224840" y="5164560"/>
            <a:ext cx="2347200" cy="390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ru-RU" sz="1400" b="0" strike="noStrike" spc="-1">
                <a:solidFill>
                  <a:srgbClr val="000000"/>
                </a:solidFill>
                <a:latin typeface="Noto Sans"/>
              </a:defRPr>
            </a:lvl1pPr>
          </a:lstStyle>
          <a:p>
            <a:pPr indent="0" algn="r">
              <a:buNone/>
            </a:pPr>
            <a:fld id="{AB406F66-8A66-4EEA-AD2B-4DDC2C0F4FA9}" type="slidenum">
              <a:rPr lang="ru-RU" sz="1400" b="0" strike="noStrike" spc="-1">
                <a:solidFill>
                  <a:srgbClr val="000000"/>
                </a:solidFill>
                <a:latin typeface="Noto Sans"/>
              </a:rPr>
              <a:pPr indent="0" algn="r">
                <a:buNone/>
              </a:pPr>
              <a:t>‹#›</a:t>
            </a:fld>
            <a:endParaRPr lang="ru-RU" sz="1400" b="0" strike="noStrike" spc="-1">
              <a:solidFill>
                <a:srgbClr val="000000"/>
              </a:solidFill>
              <a:latin typeface="Noto San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</p:sldLayoutIdLst>
  <p:txStyles>
    <p:titleStyle/>
    <p:bodyStyle/>
    <p:otherStyle/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Полилиния 375"/>
          <p:cNvSpPr/>
          <p:nvPr/>
        </p:nvSpPr>
        <p:spPr>
          <a:xfrm>
            <a:off x="7608240" y="0"/>
            <a:ext cx="2468880" cy="5669280"/>
          </a:xfrm>
          <a:custGeom>
            <a:avLst/>
            <a:gdLst/>
            <a:ahLst/>
            <a:cxnLst/>
            <a:rect l="0" t="0" r="r" b="b"/>
            <a:pathLst>
              <a:path w="6858" h="15748">
                <a:moveTo>
                  <a:pt x="6858" y="0"/>
                </a:moveTo>
                <a:cubicBezTo>
                  <a:pt x="6858" y="5249"/>
                  <a:pt x="6858" y="10499"/>
                  <a:pt x="6858" y="15748"/>
                </a:cubicBezTo>
                <a:cubicBezTo>
                  <a:pt x="6181" y="15748"/>
                  <a:pt x="2286" y="15748"/>
                  <a:pt x="0" y="15748"/>
                </a:cubicBezTo>
                <a:cubicBezTo>
                  <a:pt x="2253" y="10499"/>
                  <a:pt x="4505" y="5249"/>
                  <a:pt x="6758" y="0"/>
                </a:cubicBezTo>
                <a:cubicBezTo>
                  <a:pt x="6791" y="0"/>
                  <a:pt x="6181" y="0"/>
                  <a:pt x="6858" y="0"/>
                </a:cubicBezTo>
                <a:close/>
              </a:path>
            </a:pathLst>
          </a:custGeom>
          <a:solidFill>
            <a:srgbClr val="0D84A1"/>
          </a:solidFill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Nimbus Sans"/>
            </a:endParaRPr>
          </a:p>
        </p:txBody>
      </p:sp>
      <p:sp>
        <p:nvSpPr>
          <p:cNvPr id="377" name="Полилиния 376"/>
          <p:cNvSpPr/>
          <p:nvPr/>
        </p:nvSpPr>
        <p:spPr>
          <a:xfrm>
            <a:off x="-35640" y="0"/>
            <a:ext cx="2468880" cy="5669280"/>
          </a:xfrm>
          <a:custGeom>
            <a:avLst/>
            <a:gdLst/>
            <a:ahLst/>
            <a:cxnLst/>
            <a:rect l="0" t="0" r="r" b="b"/>
            <a:pathLst>
              <a:path w="6858" h="15748">
                <a:moveTo>
                  <a:pt x="0" y="15748"/>
                </a:moveTo>
                <a:cubicBezTo>
                  <a:pt x="0" y="10499"/>
                  <a:pt x="0" y="5249"/>
                  <a:pt x="0" y="0"/>
                </a:cubicBezTo>
                <a:cubicBezTo>
                  <a:pt x="677" y="0"/>
                  <a:pt x="4572" y="0"/>
                  <a:pt x="6858" y="0"/>
                </a:cubicBezTo>
                <a:cubicBezTo>
                  <a:pt x="4605" y="5249"/>
                  <a:pt x="2353" y="10499"/>
                  <a:pt x="100" y="15748"/>
                </a:cubicBezTo>
                <a:cubicBezTo>
                  <a:pt x="67" y="15748"/>
                  <a:pt x="677" y="15748"/>
                  <a:pt x="0" y="15748"/>
                </a:cubicBezTo>
                <a:close/>
              </a:path>
            </a:pathLst>
          </a:custGeom>
          <a:solidFill>
            <a:srgbClr val="0D84A1"/>
          </a:solidFill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Noto Sans"/>
            </a:endParaRPr>
          </a:p>
        </p:txBody>
      </p:sp>
      <p:sp>
        <p:nvSpPr>
          <p:cNvPr id="378" name="PlaceHolder 1"/>
          <p:cNvSpPr>
            <a:spLocks noGrp="1"/>
          </p:cNvSpPr>
          <p:nvPr>
            <p:ph type="title"/>
          </p:nvPr>
        </p:nvSpPr>
        <p:spPr>
          <a:xfrm>
            <a:off x="503640" y="226080"/>
            <a:ext cx="906840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ru-RU" sz="4400" b="0" strike="noStrike" spc="-1">
                <a:solidFill>
                  <a:srgbClr val="000000"/>
                </a:solidFill>
                <a:latin typeface="Noto Sans"/>
              </a:rPr>
              <a:t>Для правки текста заглавия щёлкните мышью</a:t>
            </a:r>
          </a:p>
        </p:txBody>
      </p:sp>
      <p:sp>
        <p:nvSpPr>
          <p:cNvPr id="379" name="PlaceHolder 2"/>
          <p:cNvSpPr>
            <a:spLocks noGrp="1"/>
          </p:cNvSpPr>
          <p:nvPr>
            <p:ph type="body"/>
          </p:nvPr>
        </p:nvSpPr>
        <p:spPr>
          <a:xfrm>
            <a:off x="503640" y="1326600"/>
            <a:ext cx="9068400" cy="3287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latin typeface="Noto Sans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latin typeface="Noto Sans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solidFill>
                  <a:srgbClr val="000000"/>
                </a:solidFill>
                <a:latin typeface="Noto Sans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Noto Sans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Noto Sans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Noto Sans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Noto Sans"/>
              </a:rPr>
              <a:t>Седьмой уровень структуры</a:t>
            </a:r>
          </a:p>
        </p:txBody>
      </p:sp>
      <p:sp>
        <p:nvSpPr>
          <p:cNvPr id="380" name="PlaceHolder 3"/>
          <p:cNvSpPr>
            <a:spLocks noGrp="1"/>
          </p:cNvSpPr>
          <p:nvPr>
            <p:ph type="dt" idx="25"/>
          </p:nvPr>
        </p:nvSpPr>
        <p:spPr>
          <a:xfrm>
            <a:off x="503640" y="5164560"/>
            <a:ext cx="2347200" cy="390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Noto Sans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Noto Sans"/>
              </a:rPr>
              <a:t>&lt;дата/время&gt;</a:t>
            </a:r>
          </a:p>
        </p:txBody>
      </p:sp>
      <p:sp>
        <p:nvSpPr>
          <p:cNvPr id="381" name="PlaceHolder 4"/>
          <p:cNvSpPr>
            <a:spLocks noGrp="1"/>
          </p:cNvSpPr>
          <p:nvPr>
            <p:ph type="ftr" idx="26"/>
          </p:nvPr>
        </p:nvSpPr>
        <p:spPr>
          <a:xfrm>
            <a:off x="3445920" y="5164560"/>
            <a:ext cx="3193920" cy="390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Noto Sans"/>
              </a:defRPr>
            </a:lvl1pPr>
          </a:lstStyle>
          <a:p>
            <a:pPr indent="0" algn="ct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Noto Sans"/>
              </a:rPr>
              <a:t>&lt;нижний колонтитул&gt;</a:t>
            </a:r>
          </a:p>
        </p:txBody>
      </p:sp>
      <p:sp>
        <p:nvSpPr>
          <p:cNvPr id="382" name="PlaceHolder 5"/>
          <p:cNvSpPr>
            <a:spLocks noGrp="1"/>
          </p:cNvSpPr>
          <p:nvPr>
            <p:ph type="sldNum" idx="27"/>
          </p:nvPr>
        </p:nvSpPr>
        <p:spPr>
          <a:xfrm>
            <a:off x="7224840" y="5164560"/>
            <a:ext cx="2347200" cy="390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ru-RU" sz="1400" b="0" strike="noStrike" spc="-1">
                <a:solidFill>
                  <a:srgbClr val="000000"/>
                </a:solidFill>
                <a:latin typeface="Noto Sans"/>
              </a:defRPr>
            </a:lvl1pPr>
          </a:lstStyle>
          <a:p>
            <a:pPr indent="0" algn="r">
              <a:buNone/>
            </a:pPr>
            <a:fld id="{FF47B79A-4500-40DB-A3A6-8801B7CC1C27}" type="slidenum">
              <a:rPr lang="ru-RU" sz="1400" b="0" strike="noStrike" spc="-1">
                <a:solidFill>
                  <a:srgbClr val="000000"/>
                </a:solidFill>
                <a:latin typeface="Noto Sans"/>
              </a:rPr>
              <a:pPr indent="0" algn="r">
                <a:buNone/>
              </a:pPr>
              <a:t>‹#›</a:t>
            </a:fld>
            <a:endParaRPr lang="ru-RU" sz="1400" b="0" strike="noStrike" spc="-1">
              <a:solidFill>
                <a:srgbClr val="000000"/>
              </a:solidFill>
              <a:latin typeface="Noto San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  <p:sldLayoutId id="2147483777" r:id="rId12"/>
  </p:sldLayoutIdLst>
  <p:txStyles>
    <p:titleStyle/>
    <p:bodyStyle/>
    <p:otherStyle/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Прямоугольник 418"/>
          <p:cNvSpPr/>
          <p:nvPr/>
        </p:nvSpPr>
        <p:spPr>
          <a:xfrm>
            <a:off x="0" y="0"/>
            <a:ext cx="1554480" cy="5669280"/>
          </a:xfrm>
          <a:prstGeom prst="rect">
            <a:avLst/>
          </a:prstGeom>
          <a:solidFill>
            <a:srgbClr val="2499BE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endParaRPr lang="ru-RU" sz="1800" b="0" strike="noStrike" spc="-1">
              <a:solidFill>
                <a:srgbClr val="FFFFFF"/>
              </a:solidFill>
              <a:latin typeface="Noto Sans"/>
            </a:endParaRPr>
          </a:p>
        </p:txBody>
      </p:sp>
      <p:sp>
        <p:nvSpPr>
          <p:cNvPr id="420" name="PlaceHolder 1"/>
          <p:cNvSpPr>
            <a:spLocks noGrp="1"/>
          </p:cNvSpPr>
          <p:nvPr>
            <p:ph type="title"/>
          </p:nvPr>
        </p:nvSpPr>
        <p:spPr>
          <a:xfrm>
            <a:off x="503640" y="226080"/>
            <a:ext cx="906840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ru-RU" sz="4400" b="0" strike="noStrike" spc="-1">
                <a:solidFill>
                  <a:srgbClr val="000000"/>
                </a:solidFill>
                <a:latin typeface="Noto Sans"/>
              </a:rPr>
              <a:t>Для правки текста заглавия щёлкните мышью</a:t>
            </a:r>
          </a:p>
        </p:txBody>
      </p:sp>
      <p:sp>
        <p:nvSpPr>
          <p:cNvPr id="421" name="PlaceHolder 2"/>
          <p:cNvSpPr>
            <a:spLocks noGrp="1"/>
          </p:cNvSpPr>
          <p:nvPr>
            <p:ph type="body"/>
          </p:nvPr>
        </p:nvSpPr>
        <p:spPr>
          <a:xfrm>
            <a:off x="503640" y="1326600"/>
            <a:ext cx="9068400" cy="3287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latin typeface="Noto Sans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latin typeface="Noto Sans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solidFill>
                  <a:srgbClr val="000000"/>
                </a:solidFill>
                <a:latin typeface="Noto Sans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Noto Sans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Noto Sans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Noto Sans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Noto Sans"/>
              </a:rPr>
              <a:t>Седьмой уровень структуры</a:t>
            </a:r>
          </a:p>
        </p:txBody>
      </p:sp>
      <p:sp>
        <p:nvSpPr>
          <p:cNvPr id="422" name="PlaceHolder 3"/>
          <p:cNvSpPr>
            <a:spLocks noGrp="1"/>
          </p:cNvSpPr>
          <p:nvPr>
            <p:ph type="dt" idx="28"/>
          </p:nvPr>
        </p:nvSpPr>
        <p:spPr>
          <a:xfrm>
            <a:off x="503640" y="5164560"/>
            <a:ext cx="2347200" cy="390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Noto Sans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Noto Sans"/>
              </a:rPr>
              <a:t>&lt;дата/время&gt;</a:t>
            </a:r>
          </a:p>
        </p:txBody>
      </p:sp>
      <p:sp>
        <p:nvSpPr>
          <p:cNvPr id="423" name="PlaceHolder 4"/>
          <p:cNvSpPr>
            <a:spLocks noGrp="1"/>
          </p:cNvSpPr>
          <p:nvPr>
            <p:ph type="ftr" idx="29"/>
          </p:nvPr>
        </p:nvSpPr>
        <p:spPr>
          <a:xfrm>
            <a:off x="3445920" y="5164560"/>
            <a:ext cx="3193920" cy="390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Noto Sans"/>
              </a:defRPr>
            </a:lvl1pPr>
          </a:lstStyle>
          <a:p>
            <a:pPr indent="0" algn="ct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Noto Sans"/>
              </a:rPr>
              <a:t>&lt;нижний колонтитул&gt;</a:t>
            </a:r>
          </a:p>
        </p:txBody>
      </p:sp>
      <p:sp>
        <p:nvSpPr>
          <p:cNvPr id="424" name="PlaceHolder 5"/>
          <p:cNvSpPr>
            <a:spLocks noGrp="1"/>
          </p:cNvSpPr>
          <p:nvPr>
            <p:ph type="sldNum" idx="30"/>
          </p:nvPr>
        </p:nvSpPr>
        <p:spPr>
          <a:xfrm>
            <a:off x="7224840" y="5164560"/>
            <a:ext cx="2347200" cy="390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ru-RU" sz="1400" b="0" strike="noStrike" spc="-1">
                <a:solidFill>
                  <a:srgbClr val="000000"/>
                </a:solidFill>
                <a:latin typeface="Noto Sans"/>
              </a:defRPr>
            </a:lvl1pPr>
          </a:lstStyle>
          <a:p>
            <a:pPr indent="0" algn="r">
              <a:buNone/>
            </a:pPr>
            <a:fld id="{C0C74516-BBB1-477C-B8BC-E460806DD46B}" type="slidenum">
              <a:rPr lang="ru-RU" sz="1400" b="0" strike="noStrike" spc="-1">
                <a:solidFill>
                  <a:srgbClr val="000000"/>
                </a:solidFill>
                <a:latin typeface="Noto Sans"/>
              </a:rPr>
              <a:pPr indent="0" algn="r">
                <a:buNone/>
              </a:pPr>
              <a:t>‹#›</a:t>
            </a:fld>
            <a:endParaRPr lang="ru-RU" sz="1400" b="0" strike="noStrike" spc="-1">
              <a:solidFill>
                <a:srgbClr val="000000"/>
              </a:solidFill>
              <a:latin typeface="Noto San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  <p:sldLayoutId id="2147483790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alog.gov.ru/rn50/ens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PlaceHolder 1"/>
          <p:cNvSpPr>
            <a:spLocks noGrp="1"/>
          </p:cNvSpPr>
          <p:nvPr>
            <p:ph type="title"/>
          </p:nvPr>
        </p:nvSpPr>
        <p:spPr>
          <a:xfrm>
            <a:off x="780120" y="1440000"/>
            <a:ext cx="8939880" cy="2490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ru-RU" sz="3000" b="1" spc="-1" dirty="0" smtClean="0">
                <a:solidFill>
                  <a:srgbClr val="FFFFFF"/>
                </a:solidFill>
                <a:latin typeface="Noto Sans"/>
              </a:rPr>
              <a:t>Основные изменения в отчетности </a:t>
            </a:r>
            <a:br>
              <a:rPr lang="ru-RU" sz="3000" b="1" spc="-1" dirty="0" smtClean="0">
                <a:solidFill>
                  <a:srgbClr val="FFFFFF"/>
                </a:solidFill>
                <a:latin typeface="Noto Sans"/>
              </a:rPr>
            </a:br>
            <a:r>
              <a:rPr lang="ru-RU" sz="3000" b="1" spc="-1" dirty="0" smtClean="0">
                <a:solidFill>
                  <a:srgbClr val="FFFFFF"/>
                </a:solidFill>
                <a:latin typeface="Noto Sans"/>
              </a:rPr>
              <a:t>по НДФЛ с 2024 года</a:t>
            </a:r>
            <a:endParaRPr lang="ru-RU" sz="3000" b="0" strike="noStrike" spc="-1" dirty="0">
              <a:solidFill>
                <a:srgbClr val="3A8C93"/>
              </a:solidFill>
              <a:latin typeface="Noto Sans"/>
            </a:endParaRPr>
          </a:p>
        </p:txBody>
      </p:sp>
      <p:sp>
        <p:nvSpPr>
          <p:cNvPr id="462" name="PlaceHolder 2"/>
          <p:cNvSpPr>
            <a:spLocks noGrp="1"/>
          </p:cNvSpPr>
          <p:nvPr>
            <p:ph type="subTitle"/>
          </p:nvPr>
        </p:nvSpPr>
        <p:spPr>
          <a:xfrm>
            <a:off x="816840" y="4139999"/>
            <a:ext cx="6947280" cy="128677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lnSpc>
                <a:spcPct val="115000"/>
              </a:lnSpc>
              <a:buNone/>
            </a:pPr>
            <a:r>
              <a:rPr lang="ru-RU" sz="1800" b="0" strike="noStrike" spc="-1" dirty="0">
                <a:solidFill>
                  <a:srgbClr val="FFFFFF"/>
                </a:solidFill>
                <a:latin typeface="Noto Sans"/>
              </a:rPr>
              <a:t>Доклад </a:t>
            </a:r>
            <a:r>
              <a:rPr lang="ru-RU" spc="-1" dirty="0" smtClean="0">
                <a:solidFill>
                  <a:srgbClr val="FFFFFF"/>
                </a:solidFill>
                <a:latin typeface="Noto Sans"/>
              </a:rPr>
              <a:t>Старшего государственного налогового инспектора</a:t>
            </a:r>
            <a:r>
              <a:rPr lang="ru-RU" sz="1800" b="0" strike="noStrike" spc="-1" dirty="0" smtClean="0">
                <a:solidFill>
                  <a:srgbClr val="FFFFFF"/>
                </a:solidFill>
                <a:latin typeface="Noto Sans"/>
              </a:rPr>
              <a:t> </a:t>
            </a:r>
            <a:r>
              <a:rPr lang="ru-RU" sz="1800" b="0" strike="noStrike" spc="-1" dirty="0">
                <a:solidFill>
                  <a:srgbClr val="FFFFFF"/>
                </a:solidFill>
                <a:latin typeface="Noto Sans"/>
              </a:rPr>
              <a:t>отдела камерального контроля </a:t>
            </a:r>
            <a:r>
              <a:rPr lang="ru-RU" sz="1800" b="0" strike="noStrike" spc="-1" dirty="0" smtClean="0">
                <a:solidFill>
                  <a:srgbClr val="FFFFFF"/>
                </a:solidFill>
                <a:latin typeface="Noto Sans"/>
              </a:rPr>
              <a:t>по администрированию НДФЛ </a:t>
            </a:r>
            <a:r>
              <a:rPr lang="ru-RU" sz="1800" b="0" strike="noStrike" spc="-1" dirty="0">
                <a:solidFill>
                  <a:srgbClr val="FFFFFF"/>
                </a:solidFill>
                <a:latin typeface="Noto Sans"/>
              </a:rPr>
              <a:t>налоговых агентов и страховых взносов </a:t>
            </a:r>
            <a:endParaRPr lang="ru-RU" sz="1800" b="0" strike="noStrike" spc="-1" dirty="0" smtClean="0">
              <a:solidFill>
                <a:srgbClr val="FFFFFF"/>
              </a:solidFill>
              <a:latin typeface="Noto Sans"/>
            </a:endParaRPr>
          </a:p>
          <a:p>
            <a:pPr indent="0">
              <a:lnSpc>
                <a:spcPct val="115000"/>
              </a:lnSpc>
              <a:buNone/>
            </a:pPr>
            <a:r>
              <a:rPr lang="ru-RU" spc="-1" dirty="0" err="1" smtClean="0">
                <a:solidFill>
                  <a:srgbClr val="FFFFFF"/>
                </a:solidFill>
                <a:latin typeface="Noto Sans"/>
              </a:rPr>
              <a:t>Ткалич</a:t>
            </a:r>
            <a:r>
              <a:rPr lang="ru-RU" spc="-1" smtClean="0">
                <a:solidFill>
                  <a:srgbClr val="FFFFFF"/>
                </a:solidFill>
                <a:latin typeface="Noto Sans"/>
              </a:rPr>
              <a:t> Галины Сергеевны</a:t>
            </a:r>
            <a:endParaRPr lang="ru-RU" sz="1800" b="0" strike="noStrike" spc="-1" dirty="0">
              <a:solidFill>
                <a:srgbClr val="FFFFFF"/>
              </a:solidFill>
              <a:latin typeface="Noto Sans"/>
            </a:endParaRPr>
          </a:p>
        </p:txBody>
      </p:sp>
      <p:sp>
        <p:nvSpPr>
          <p:cNvPr id="463" name="Прямая соединительная линия 462"/>
          <p:cNvSpPr/>
          <p:nvPr/>
        </p:nvSpPr>
        <p:spPr>
          <a:xfrm>
            <a:off x="887760" y="3960000"/>
            <a:ext cx="6492240" cy="0"/>
          </a:xfrm>
          <a:prstGeom prst="line">
            <a:avLst/>
          </a:prstGeom>
          <a:ln w="38160">
            <a:solidFill>
              <a:srgbClr val="FFFF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9080" tIns="-64080" rIns="109080" bIns="-6408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Noto Sans"/>
            </a:endParaRPr>
          </a:p>
        </p:txBody>
      </p:sp>
      <p:pic>
        <p:nvPicPr>
          <p:cNvPr id="464" name="Рисунок 463"/>
          <p:cNvPicPr/>
          <p:nvPr/>
        </p:nvPicPr>
        <p:blipFill>
          <a:blip r:embed="rId3" cstate="print"/>
          <a:stretch/>
        </p:blipFill>
        <p:spPr>
          <a:xfrm>
            <a:off x="3780000" y="168840"/>
            <a:ext cx="2340000" cy="16311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TextBox 465"/>
          <p:cNvSpPr txBox="1"/>
          <p:nvPr/>
        </p:nvSpPr>
        <p:spPr>
          <a:xfrm>
            <a:off x="540000" y="360000"/>
            <a:ext cx="9000000" cy="858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ru-RU" b="1" spc="-1" dirty="0" smtClean="0">
                <a:solidFill>
                  <a:srgbClr val="FFFFFF"/>
                </a:solidFill>
                <a:latin typeface="Nimbus Sans"/>
              </a:rPr>
              <a:t>С 01 января  2024 года изменились сроки представления </a:t>
            </a:r>
            <a:r>
              <a:rPr lang="ru-RU" sz="1800" b="1" strike="noStrike" spc="-1" dirty="0" smtClean="0">
                <a:solidFill>
                  <a:srgbClr val="FFFFFF"/>
                </a:solidFill>
                <a:latin typeface="Nimbus Sans"/>
              </a:rPr>
              <a:t>Уведомления  по налогу на доходы физических лиц (  </a:t>
            </a:r>
            <a:r>
              <a:rPr lang="ru-RU" sz="1800" b="1" strike="noStrike" spc="-1" dirty="0" err="1" smtClean="0">
                <a:solidFill>
                  <a:srgbClr val="FFFFFF"/>
                </a:solidFill>
                <a:latin typeface="Nimbus Sans"/>
              </a:rPr>
              <a:t>подб</a:t>
            </a:r>
            <a:r>
              <a:rPr lang="ru-RU" sz="1800" b="1" strike="noStrike" spc="-1" dirty="0" smtClean="0">
                <a:solidFill>
                  <a:srgbClr val="FFFFFF"/>
                </a:solidFill>
                <a:latin typeface="Nimbus Sans"/>
              </a:rPr>
              <a:t>. 6 п. 1 ст. 1 и п.2 ст. 6 от 27.11.2023 № 539-ФЗ )</a:t>
            </a:r>
            <a:endParaRPr lang="ru-RU" sz="1800" b="1" strike="noStrike" spc="-1" dirty="0">
              <a:solidFill>
                <a:srgbClr val="FFFFFF"/>
              </a:solidFill>
              <a:latin typeface="Nimbus Sans"/>
            </a:endParaRPr>
          </a:p>
        </p:txBody>
      </p:sp>
      <p:sp>
        <p:nvSpPr>
          <p:cNvPr id="467" name="TextBox 466"/>
          <p:cNvSpPr txBox="1"/>
          <p:nvPr/>
        </p:nvSpPr>
        <p:spPr>
          <a:xfrm>
            <a:off x="568079" y="1466328"/>
            <a:ext cx="8863133" cy="3456385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marL="216000" indent="-216000">
              <a:buClr>
                <a:srgbClr val="000000"/>
              </a:buClr>
              <a:buSzPct val="45000"/>
            </a:pPr>
            <a:r>
              <a:rPr lang="ru-RU" sz="1800" b="0" strike="noStrike" spc="-1" dirty="0" smtClean="0">
                <a:solidFill>
                  <a:srgbClr val="000000"/>
                </a:solidFill>
                <a:latin typeface="Nimbus Sans"/>
              </a:rPr>
              <a:t>Налоговые агенты должны представлять уведомления дважды в месяц:</a:t>
            </a:r>
          </a:p>
          <a:p>
            <a:pPr marL="216000" indent="-216000">
              <a:buClr>
                <a:srgbClr val="000000"/>
              </a:buClr>
              <a:buSzPct val="45000"/>
            </a:pPr>
            <a:endParaRPr lang="ru-RU" spc="-1" dirty="0" smtClean="0">
              <a:solidFill>
                <a:srgbClr val="000000"/>
              </a:solidFill>
              <a:latin typeface="Nimbus Sans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pitchFamily="2" charset="2"/>
              <a:buChar char="Ø"/>
            </a:pPr>
            <a:r>
              <a:rPr lang="ru-RU" spc="-1" dirty="0" smtClean="0">
                <a:solidFill>
                  <a:srgbClr val="000000"/>
                </a:solidFill>
                <a:latin typeface="Nimbus Sans"/>
              </a:rPr>
              <a:t>Не позднее 25 числа </a:t>
            </a:r>
            <a:r>
              <a:rPr lang="ru-RU" sz="1800" b="0" strike="noStrike" spc="-1" dirty="0" smtClean="0">
                <a:solidFill>
                  <a:srgbClr val="000000"/>
                </a:solidFill>
                <a:latin typeface="Nimbus Sans"/>
              </a:rPr>
              <a:t> текущего месяца</a:t>
            </a:r>
            <a:r>
              <a:rPr lang="ru-RU" spc="-1" dirty="0" smtClean="0">
                <a:solidFill>
                  <a:srgbClr val="000000"/>
                </a:solidFill>
                <a:latin typeface="Nimbus Sans"/>
              </a:rPr>
              <a:t>,</a:t>
            </a:r>
            <a:r>
              <a:rPr lang="ru-RU" sz="1800" b="0" strike="noStrike" spc="-1" dirty="0" smtClean="0">
                <a:solidFill>
                  <a:srgbClr val="000000"/>
                </a:solidFill>
                <a:latin typeface="Nimbus Sans"/>
              </a:rPr>
              <a:t> по налогу удержанному за период с 1-го по 22-е число текущего месяца; </a:t>
            </a:r>
          </a:p>
          <a:p>
            <a:pPr marL="216000" indent="-216000">
              <a:buClr>
                <a:srgbClr val="000000"/>
              </a:buClr>
              <a:buSzPct val="45000"/>
              <a:buFont typeface="Wingdings" pitchFamily="2" charset="2"/>
              <a:buChar char="Ø"/>
            </a:pPr>
            <a:endParaRPr lang="ru-RU" sz="1800" b="0" strike="noStrike" spc="-1" dirty="0" smtClean="0">
              <a:solidFill>
                <a:srgbClr val="000000"/>
              </a:solidFill>
              <a:latin typeface="Nimbus Sans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pitchFamily="2" charset="2"/>
              <a:buChar char="Ø"/>
            </a:pPr>
            <a:r>
              <a:rPr lang="ru-RU" spc="-1" dirty="0" smtClean="0">
                <a:solidFill>
                  <a:srgbClr val="000000"/>
                </a:solidFill>
                <a:latin typeface="Nimbus Sans"/>
              </a:rPr>
              <a:t>Не позднее 3-числа  следующего  месяца, по налогу удержанного за период с 23-го  числа по последнее число месяца;</a:t>
            </a:r>
          </a:p>
          <a:p>
            <a:pPr marL="216000" indent="-216000">
              <a:buClr>
                <a:srgbClr val="000000"/>
              </a:buClr>
              <a:buSzPct val="45000"/>
              <a:buFont typeface="Wingdings" pitchFamily="2" charset="2"/>
              <a:buChar char="Ø"/>
            </a:pPr>
            <a:endParaRPr lang="ru-RU" spc="-1" dirty="0" smtClean="0">
              <a:solidFill>
                <a:srgbClr val="000000"/>
              </a:solidFill>
              <a:latin typeface="Nimbus Sans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pitchFamily="2" charset="2"/>
              <a:buChar char="Ø"/>
            </a:pPr>
            <a:r>
              <a:rPr lang="ru-RU" sz="1800" b="0" strike="noStrike" spc="-1" dirty="0" smtClean="0">
                <a:solidFill>
                  <a:srgbClr val="000000"/>
                </a:solidFill>
                <a:latin typeface="Nimbus Sans"/>
              </a:rPr>
              <a:t>Не позднее последнего рабочего дня текущего года, по налогу удержанного  с 23 по 31 декабря.</a:t>
            </a:r>
            <a:endParaRPr lang="ru-RU" sz="1800" b="0" strike="noStrike" spc="-1" dirty="0">
              <a:solidFill>
                <a:srgbClr val="000000"/>
              </a:solidFill>
              <a:latin typeface="Nimbus Sans"/>
            </a:endParaRPr>
          </a:p>
        </p:txBody>
      </p:sp>
      <p:sp>
        <p:nvSpPr>
          <p:cNvPr id="468" name="TextBox 467"/>
          <p:cNvSpPr txBox="1"/>
          <p:nvPr/>
        </p:nvSpPr>
        <p:spPr>
          <a:xfrm>
            <a:off x="540000" y="4320000"/>
            <a:ext cx="8355600" cy="6026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endParaRPr lang="ru-RU" sz="1800" b="0" strike="noStrike" spc="-1" dirty="0">
              <a:solidFill>
                <a:srgbClr val="FFFF00"/>
              </a:solidFill>
              <a:latin typeface="Nimbus Sans"/>
            </a:endParaRPr>
          </a:p>
        </p:txBody>
      </p:sp>
    </p:spTree>
    <p:extLst>
      <p:ext uri="{BB962C8B-B14F-4D97-AF65-F5344CB8AC3E}">
        <p14:creationId xmlns:p14="http://schemas.microsoft.com/office/powerpoint/2010/main" val="3225766734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TextBox 465"/>
          <p:cNvSpPr txBox="1"/>
          <p:nvPr/>
        </p:nvSpPr>
        <p:spPr>
          <a:xfrm>
            <a:off x="540000" y="360000"/>
            <a:ext cx="9000000" cy="858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ru-RU" b="1" spc="-1" dirty="0" smtClean="0">
                <a:solidFill>
                  <a:srgbClr val="FFFFFF"/>
                </a:solidFill>
                <a:latin typeface="Nimbus Sans"/>
              </a:rPr>
              <a:t>С 01 января  2024 года введены новые коды периодов для  </a:t>
            </a:r>
            <a:r>
              <a:rPr lang="ru-RU" sz="1800" b="1" strike="noStrike" spc="-1" dirty="0" smtClean="0">
                <a:solidFill>
                  <a:srgbClr val="FFFFFF"/>
                </a:solidFill>
                <a:latin typeface="Nimbus Sans"/>
              </a:rPr>
              <a:t>Уведомления по налогу на доходы физических лиц </a:t>
            </a:r>
            <a:endParaRPr lang="ru-RU" sz="1800" b="1" strike="noStrike" spc="-1" dirty="0">
              <a:solidFill>
                <a:srgbClr val="FFFFFF"/>
              </a:solidFill>
              <a:latin typeface="Nimbus Sans"/>
            </a:endParaRPr>
          </a:p>
        </p:txBody>
      </p:sp>
      <p:sp>
        <p:nvSpPr>
          <p:cNvPr id="467" name="TextBox 466"/>
          <p:cNvSpPr txBox="1"/>
          <p:nvPr/>
        </p:nvSpPr>
        <p:spPr>
          <a:xfrm>
            <a:off x="568079" y="1466328"/>
            <a:ext cx="8863133" cy="3456385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marL="216000" indent="-216000">
              <a:buClr>
                <a:srgbClr val="000000"/>
              </a:buClr>
              <a:buSzPct val="45000"/>
            </a:pPr>
            <a:r>
              <a:rPr lang="ru-RU" spc="-1" dirty="0" smtClean="0">
                <a:solidFill>
                  <a:srgbClr val="000000"/>
                </a:solidFill>
                <a:latin typeface="Nimbus Sans"/>
              </a:rPr>
              <a:t>Коды отчетных периодов: 21 –первый квартал, 31- второй квартал, 33- третий квартал,34- четвертый квартал</a:t>
            </a:r>
          </a:p>
          <a:p>
            <a:pPr marL="216000" indent="-216000">
              <a:buClr>
                <a:srgbClr val="000000"/>
              </a:buClr>
              <a:buSzPct val="45000"/>
            </a:pPr>
            <a:r>
              <a:rPr lang="ru-RU" spc="-1" dirty="0" smtClean="0">
                <a:solidFill>
                  <a:srgbClr val="000000"/>
                </a:solidFill>
                <a:latin typeface="Nimbus Sans"/>
              </a:rPr>
              <a:t> </a:t>
            </a:r>
          </a:p>
          <a:p>
            <a:pPr marL="216000" indent="-216000">
              <a:buClr>
                <a:srgbClr val="000000"/>
              </a:buClr>
              <a:buSzPct val="45000"/>
            </a:pPr>
            <a:r>
              <a:rPr lang="ru-RU" spc="-1" dirty="0" smtClean="0">
                <a:solidFill>
                  <a:srgbClr val="000000"/>
                </a:solidFill>
                <a:latin typeface="Nimbus Sans"/>
              </a:rPr>
              <a:t>  Коды расчетных периодов:</a:t>
            </a:r>
            <a:endParaRPr lang="ru-RU" sz="1800" b="0" strike="noStrike" spc="-1" dirty="0" smtClean="0">
              <a:solidFill>
                <a:srgbClr val="000000"/>
              </a:solidFill>
              <a:latin typeface="Nimbus Sans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pitchFamily="2" charset="2"/>
              <a:buChar char="Ø"/>
            </a:pPr>
            <a:endParaRPr lang="ru-RU" sz="1800" b="0" strike="noStrike" spc="-1" dirty="0" smtClean="0">
              <a:solidFill>
                <a:srgbClr val="000000"/>
              </a:solidFill>
              <a:latin typeface="Nimbus Sans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pitchFamily="2" charset="2"/>
              <a:buChar char="Ø"/>
            </a:pPr>
            <a:r>
              <a:rPr lang="ru-RU" spc="-1" dirty="0" smtClean="0">
                <a:solidFill>
                  <a:srgbClr val="000000"/>
                </a:solidFill>
                <a:latin typeface="Nimbus Sans"/>
              </a:rPr>
              <a:t>01,02,03 -  по налогу удержанного за период с 1- по 22-го  число первого, второго, третьего месяца квартала;</a:t>
            </a:r>
          </a:p>
          <a:p>
            <a:pPr marL="216000" indent="-216000">
              <a:buClr>
                <a:srgbClr val="000000"/>
              </a:buClr>
              <a:buSzPct val="45000"/>
              <a:buFont typeface="Wingdings" pitchFamily="2" charset="2"/>
              <a:buChar char="Ø"/>
            </a:pPr>
            <a:endParaRPr lang="ru-RU" spc="-1" dirty="0" smtClean="0">
              <a:solidFill>
                <a:srgbClr val="000000"/>
              </a:solidFill>
              <a:latin typeface="Nimbus Sans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pitchFamily="2" charset="2"/>
              <a:buChar char="Ø"/>
            </a:pPr>
            <a:r>
              <a:rPr lang="ru-RU" sz="1800" b="0" strike="noStrike" spc="-1" dirty="0" smtClean="0">
                <a:solidFill>
                  <a:srgbClr val="000000"/>
                </a:solidFill>
                <a:latin typeface="Nimbus Sans"/>
              </a:rPr>
              <a:t>11,12,13 - .</a:t>
            </a:r>
            <a:r>
              <a:rPr lang="ru-RU" spc="-1" dirty="0" smtClean="0">
                <a:solidFill>
                  <a:srgbClr val="000000"/>
                </a:solidFill>
                <a:latin typeface="Nimbus Sans"/>
              </a:rPr>
              <a:t> по налогу удержанного за период с 23-го  числа по последнее число первого, второго, третьего месяца квартала;</a:t>
            </a:r>
            <a:endParaRPr lang="ru-RU" sz="1800" b="0" strike="noStrike" spc="-1" dirty="0">
              <a:solidFill>
                <a:srgbClr val="000000"/>
              </a:solidFill>
              <a:latin typeface="Nimbus Sans"/>
            </a:endParaRPr>
          </a:p>
        </p:txBody>
      </p:sp>
      <p:sp>
        <p:nvSpPr>
          <p:cNvPr id="468" name="TextBox 467"/>
          <p:cNvSpPr txBox="1"/>
          <p:nvPr/>
        </p:nvSpPr>
        <p:spPr>
          <a:xfrm>
            <a:off x="540000" y="4320000"/>
            <a:ext cx="8355600" cy="6026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endParaRPr lang="ru-RU" sz="1800" b="0" strike="noStrike" spc="-1" dirty="0">
              <a:solidFill>
                <a:srgbClr val="FFFF00"/>
              </a:solidFill>
              <a:latin typeface="Nimbus Sans"/>
            </a:endParaRPr>
          </a:p>
        </p:txBody>
      </p:sp>
    </p:spTree>
    <p:extLst>
      <p:ext uri="{BB962C8B-B14F-4D97-AF65-F5344CB8AC3E}">
        <p14:creationId xmlns:p14="http://schemas.microsoft.com/office/powerpoint/2010/main" val="3724073084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TextBox 465"/>
          <p:cNvSpPr txBox="1"/>
          <p:nvPr/>
        </p:nvSpPr>
        <p:spPr>
          <a:xfrm>
            <a:off x="540000" y="170185"/>
            <a:ext cx="9000000" cy="858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ctr"/>
            <a:r>
              <a:rPr lang="ru-RU" b="1" spc="-1" dirty="0">
                <a:solidFill>
                  <a:srgbClr val="FFFFFF"/>
                </a:solidFill>
                <a:latin typeface="Noto Sans"/>
              </a:rPr>
              <a:t>К</a:t>
            </a:r>
            <a:r>
              <a:rPr lang="ru-RU" b="1" spc="-1" dirty="0" smtClean="0">
                <a:solidFill>
                  <a:srgbClr val="FFFFFF"/>
                </a:solidFill>
                <a:latin typeface="Noto Sans"/>
              </a:rPr>
              <a:t>оды периодов и сроки </a:t>
            </a:r>
            <a:r>
              <a:rPr lang="ru-RU" b="1" spc="-1" dirty="0">
                <a:solidFill>
                  <a:srgbClr val="FFFFFF"/>
                </a:solidFill>
                <a:latin typeface="Noto Sans"/>
              </a:rPr>
              <a:t>представления </a:t>
            </a:r>
            <a:r>
              <a:rPr lang="ru-RU" b="1" spc="-1" dirty="0" smtClean="0">
                <a:solidFill>
                  <a:srgbClr val="FFFFFF"/>
                </a:solidFill>
                <a:latin typeface="Noto Sans"/>
              </a:rPr>
              <a:t>                                                            Уведомления по </a:t>
            </a:r>
            <a:r>
              <a:rPr lang="ru-RU" b="1" spc="-1" dirty="0">
                <a:solidFill>
                  <a:srgbClr val="FFFFFF"/>
                </a:solidFill>
                <a:latin typeface="Noto Sans"/>
              </a:rPr>
              <a:t>налогу на доходы физических лиц с</a:t>
            </a:r>
            <a:r>
              <a:rPr lang="ru-RU" b="1" spc="-1" dirty="0" smtClean="0">
                <a:solidFill>
                  <a:srgbClr val="FFFFFF"/>
                </a:solidFill>
                <a:latin typeface="Noto Sans"/>
              </a:rPr>
              <a:t> </a:t>
            </a:r>
            <a:r>
              <a:rPr lang="ru-RU" b="1" spc="-1" dirty="0">
                <a:solidFill>
                  <a:srgbClr val="FFFFFF"/>
                </a:solidFill>
                <a:latin typeface="Noto Sans"/>
              </a:rPr>
              <a:t>01 января  2024 года                                                                                  (  </a:t>
            </a:r>
            <a:r>
              <a:rPr lang="ru-RU" b="1" spc="-1" dirty="0" err="1">
                <a:solidFill>
                  <a:srgbClr val="FFFFFF"/>
                </a:solidFill>
                <a:latin typeface="Noto Sans"/>
              </a:rPr>
              <a:t>пп</a:t>
            </a:r>
            <a:r>
              <a:rPr lang="ru-RU" b="1" spc="-1" dirty="0">
                <a:solidFill>
                  <a:srgbClr val="FFFFFF"/>
                </a:solidFill>
                <a:latin typeface="Noto Sans"/>
              </a:rPr>
              <a:t>. 6 п. 1 ст. 1 и п.2 ст. 6 от 27.11.2023 № 539-ФЗ )</a:t>
            </a:r>
          </a:p>
        </p:txBody>
      </p:sp>
      <p:sp>
        <p:nvSpPr>
          <p:cNvPr id="467" name="TextBox 466"/>
          <p:cNvSpPr txBox="1"/>
          <p:nvPr/>
        </p:nvSpPr>
        <p:spPr>
          <a:xfrm>
            <a:off x="568079" y="1466328"/>
            <a:ext cx="8863133" cy="3456385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marL="216000" indent="-216000">
              <a:buClr>
                <a:srgbClr val="000000"/>
              </a:buClr>
              <a:buSzPct val="45000"/>
            </a:pPr>
            <a:endParaRPr lang="ru-RU" sz="1800" b="0" strike="noStrike" spc="-1" dirty="0">
              <a:solidFill>
                <a:srgbClr val="000000"/>
              </a:solidFill>
              <a:latin typeface="Nimbus Sans"/>
            </a:endParaRPr>
          </a:p>
        </p:txBody>
      </p:sp>
      <p:sp>
        <p:nvSpPr>
          <p:cNvPr id="468" name="TextBox 467"/>
          <p:cNvSpPr txBox="1"/>
          <p:nvPr/>
        </p:nvSpPr>
        <p:spPr>
          <a:xfrm>
            <a:off x="540000" y="4320000"/>
            <a:ext cx="8355600" cy="6026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endParaRPr lang="ru-RU" sz="1800" b="0" strike="noStrike" spc="-1" dirty="0">
              <a:solidFill>
                <a:srgbClr val="FFFF00"/>
              </a:solidFill>
              <a:latin typeface="Nimbus Sans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7490348"/>
              </p:ext>
            </p:extLst>
          </p:nvPr>
        </p:nvGraphicFramePr>
        <p:xfrm>
          <a:off x="568079" y="1250304"/>
          <a:ext cx="9079158" cy="4104456"/>
        </p:xfrm>
        <a:graphic>
          <a:graphicData uri="http://schemas.openxmlformats.org/drawingml/2006/table">
            <a:tbl>
              <a:tblPr/>
              <a:tblGrid>
                <a:gridCol w="1152128"/>
                <a:gridCol w="1374302"/>
                <a:gridCol w="1080120"/>
                <a:gridCol w="1584176"/>
                <a:gridCol w="1368152"/>
                <a:gridCol w="1080120"/>
                <a:gridCol w="1440160"/>
              </a:tblGrid>
              <a:tr h="9253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 smtClean="0">
                          <a:latin typeface="Noto Sans"/>
                          <a:ea typeface="Calibri"/>
                          <a:cs typeface="Times New Roman" pitchFamily="18" charset="0"/>
                        </a:rPr>
                        <a:t>Месяц</a:t>
                      </a:r>
                      <a:endParaRPr lang="ru-RU" sz="1500" b="1" dirty="0">
                        <a:latin typeface="Noto Sans"/>
                        <a:ea typeface="Calibri"/>
                        <a:cs typeface="Times New Roman" pitchFamily="18" charset="0"/>
                      </a:endParaRPr>
                    </a:p>
                  </a:txBody>
                  <a:tcPr marL="33655" marR="33655" marT="16510" marB="165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rgbClr val="33305A"/>
                          </a:solidFill>
                          <a:latin typeface="Noto Sans"/>
                          <a:ea typeface="Times New Roman"/>
                          <a:cs typeface="Times New Roman" pitchFamily="18" charset="0"/>
                        </a:rPr>
                        <a:t>Период</a:t>
                      </a:r>
                      <a:endParaRPr lang="ru-RU" sz="1500" dirty="0">
                        <a:latin typeface="Noto Sans"/>
                        <a:ea typeface="Calibri"/>
                        <a:cs typeface="Times New Roman" pitchFamily="18" charset="0"/>
                      </a:endParaRPr>
                    </a:p>
                  </a:txBody>
                  <a:tcPr marL="33655" marR="33655" marT="16510" marB="165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rgbClr val="33305A"/>
                          </a:solidFill>
                          <a:latin typeface="Noto Sans"/>
                          <a:ea typeface="Times New Roman"/>
                          <a:cs typeface="Times New Roman" pitchFamily="18" charset="0"/>
                        </a:rPr>
                        <a:t>Код периода</a:t>
                      </a:r>
                      <a:endParaRPr lang="ru-RU" sz="1500" dirty="0">
                        <a:latin typeface="Noto Sans"/>
                        <a:ea typeface="Calibri"/>
                        <a:cs typeface="Times New Roman" pitchFamily="18" charset="0"/>
                      </a:endParaRPr>
                    </a:p>
                  </a:txBody>
                  <a:tcPr marL="33655" marR="33655" marT="16510" marB="165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latin typeface="Noto Sans"/>
                          <a:ea typeface="Calibri"/>
                          <a:cs typeface="Times New Roman" pitchFamily="18" charset="0"/>
                        </a:rPr>
                        <a:t>Срок</a:t>
                      </a:r>
                      <a:r>
                        <a:rPr lang="ru-RU" sz="1500" baseline="0" dirty="0" smtClean="0">
                          <a:latin typeface="Noto Sans"/>
                          <a:ea typeface="Calibri"/>
                          <a:cs typeface="Times New Roman" pitchFamily="18" charset="0"/>
                        </a:rPr>
                        <a:t> представления </a:t>
                      </a:r>
                      <a:endParaRPr lang="ru-RU" sz="1500" dirty="0">
                        <a:latin typeface="Noto Sans"/>
                        <a:ea typeface="Calibri"/>
                        <a:cs typeface="Times New Roman" pitchFamily="18" charset="0"/>
                      </a:endParaRPr>
                    </a:p>
                  </a:txBody>
                  <a:tcPr marL="33655" marR="33655" marT="16510" marB="165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rgbClr val="33305A"/>
                          </a:solidFill>
                          <a:latin typeface="Noto Sans"/>
                          <a:ea typeface="Times New Roman"/>
                          <a:cs typeface="Times New Roman" pitchFamily="18" charset="0"/>
                        </a:rPr>
                        <a:t>Период</a:t>
                      </a:r>
                      <a:endParaRPr lang="ru-RU" sz="1500" dirty="0">
                        <a:latin typeface="Noto Sans"/>
                        <a:ea typeface="Calibri"/>
                        <a:cs typeface="Times New Roman" pitchFamily="18" charset="0"/>
                      </a:endParaRPr>
                    </a:p>
                  </a:txBody>
                  <a:tcPr marL="33655" marR="33655" marT="16510" marB="165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rgbClr val="33305A"/>
                          </a:solidFill>
                          <a:latin typeface="Noto Sans"/>
                          <a:ea typeface="Times New Roman"/>
                          <a:cs typeface="Times New Roman" pitchFamily="18" charset="0"/>
                        </a:rPr>
                        <a:t>Код периода</a:t>
                      </a:r>
                      <a:endParaRPr lang="ru-RU" sz="1500" dirty="0">
                        <a:latin typeface="Noto Sans"/>
                        <a:ea typeface="Calibri"/>
                        <a:cs typeface="Times New Roman" pitchFamily="18" charset="0"/>
                      </a:endParaRPr>
                    </a:p>
                  </a:txBody>
                  <a:tcPr marL="33655" marR="33655" marT="16510" marB="165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latin typeface="Noto Sans"/>
                          <a:ea typeface="Calibri"/>
                          <a:cs typeface="Times New Roman" pitchFamily="18" charset="0"/>
                        </a:rPr>
                        <a:t>Срок</a:t>
                      </a:r>
                      <a:r>
                        <a:rPr lang="ru-RU" sz="1500" baseline="0" dirty="0" smtClean="0">
                          <a:latin typeface="Noto Sans"/>
                          <a:ea typeface="Calibri"/>
                          <a:cs typeface="Times New Roman" pitchFamily="18" charset="0"/>
                        </a:rPr>
                        <a:t> представления </a:t>
                      </a:r>
                      <a:endParaRPr lang="ru-RU" sz="1500" dirty="0">
                        <a:latin typeface="Noto Sans"/>
                        <a:ea typeface="Calibri"/>
                        <a:cs typeface="Times New Roman" pitchFamily="18" charset="0"/>
                      </a:endParaRPr>
                    </a:p>
                  </a:txBody>
                  <a:tcPr marL="33655" marR="33655" marT="16510" marB="165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105970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latin typeface="Noto Sans"/>
                          <a:ea typeface="Calibri"/>
                          <a:cs typeface="Times New Roman" pitchFamily="18" charset="0"/>
                        </a:rPr>
                        <a:t>ЯНВАРЬ</a:t>
                      </a:r>
                      <a:endParaRPr lang="ru-RU" sz="1500" dirty="0">
                        <a:latin typeface="Noto Sans"/>
                        <a:ea typeface="Calibri"/>
                        <a:cs typeface="Times New Roman" pitchFamily="18" charset="0"/>
                      </a:endParaRPr>
                    </a:p>
                  </a:txBody>
                  <a:tcPr marL="33655" marR="33655" marT="16510" marB="165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33305A"/>
                          </a:solidFill>
                          <a:latin typeface="Noto Sans"/>
                          <a:ea typeface="Times New Roman"/>
                          <a:cs typeface="Times New Roman" pitchFamily="18" charset="0"/>
                        </a:rPr>
                        <a:t>с 01.01.2024 по 22.01.2024</a:t>
                      </a:r>
                      <a:endParaRPr lang="ru-RU" sz="1500" dirty="0">
                        <a:latin typeface="Noto Sans"/>
                        <a:ea typeface="Calibri"/>
                        <a:cs typeface="Times New Roman" pitchFamily="18" charset="0"/>
                      </a:endParaRPr>
                    </a:p>
                  </a:txBody>
                  <a:tcPr marL="33655" marR="33655" marT="16510" marB="165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33305A"/>
                          </a:solidFill>
                          <a:latin typeface="Noto Sans"/>
                          <a:ea typeface="Times New Roman"/>
                          <a:cs typeface="Times New Roman" pitchFamily="18" charset="0"/>
                        </a:rPr>
                        <a:t>21/01</a:t>
                      </a:r>
                      <a:endParaRPr lang="ru-RU" sz="1500" dirty="0">
                        <a:latin typeface="Noto Sans"/>
                        <a:ea typeface="Calibri"/>
                        <a:cs typeface="Times New Roman" pitchFamily="18" charset="0"/>
                      </a:endParaRPr>
                    </a:p>
                  </a:txBody>
                  <a:tcPr marL="33655" marR="33655" marT="16510" marB="165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latin typeface="Noto Sans"/>
                          <a:ea typeface="Calibri"/>
                          <a:cs typeface="Times New Roman" pitchFamily="18" charset="0"/>
                        </a:rPr>
                        <a:t>25.01.2024</a:t>
                      </a:r>
                      <a:endParaRPr lang="ru-RU" sz="1500" dirty="0">
                        <a:latin typeface="Noto Sans"/>
                        <a:ea typeface="Calibri"/>
                        <a:cs typeface="Times New Roman" pitchFamily="18" charset="0"/>
                      </a:endParaRPr>
                    </a:p>
                  </a:txBody>
                  <a:tcPr marL="33655" marR="33655" marT="16510" marB="165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33305A"/>
                          </a:solidFill>
                          <a:latin typeface="Noto Sans"/>
                          <a:ea typeface="Times New Roman"/>
                          <a:cs typeface="Times New Roman" pitchFamily="18" charset="0"/>
                        </a:rPr>
                        <a:t>с 23.01.2024 по 31.01.2024</a:t>
                      </a:r>
                      <a:endParaRPr lang="ru-RU" sz="1500" dirty="0">
                        <a:latin typeface="Noto Sans"/>
                        <a:ea typeface="Calibri"/>
                        <a:cs typeface="Times New Roman" pitchFamily="18" charset="0"/>
                      </a:endParaRPr>
                    </a:p>
                  </a:txBody>
                  <a:tcPr marL="33655" marR="33655" marT="16510" marB="165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33305A"/>
                          </a:solidFill>
                          <a:latin typeface="Noto Sans"/>
                          <a:ea typeface="Times New Roman"/>
                          <a:cs typeface="Times New Roman" pitchFamily="18" charset="0"/>
                        </a:rPr>
                        <a:t>21/11</a:t>
                      </a:r>
                      <a:endParaRPr lang="ru-RU" sz="1500" dirty="0">
                        <a:latin typeface="Noto Sans"/>
                        <a:ea typeface="Calibri"/>
                        <a:cs typeface="Times New Roman" pitchFamily="18" charset="0"/>
                      </a:endParaRPr>
                    </a:p>
                  </a:txBody>
                  <a:tcPr marL="33655" marR="33655" marT="16510" marB="165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latin typeface="Noto Sans"/>
                          <a:ea typeface="Calibri"/>
                          <a:cs typeface="Times New Roman" pitchFamily="18" charset="0"/>
                        </a:rPr>
                        <a:t>05.02.2024</a:t>
                      </a:r>
                      <a:endParaRPr lang="ru-RU" sz="1500" dirty="0">
                        <a:latin typeface="Noto Sans"/>
                        <a:ea typeface="Calibri"/>
                        <a:cs typeface="Times New Roman" pitchFamily="18" charset="0"/>
                      </a:endParaRPr>
                    </a:p>
                  </a:txBody>
                  <a:tcPr marL="33655" marR="33655" marT="16510" marB="165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5970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latin typeface="Noto Sans"/>
                          <a:ea typeface="Calibri"/>
                          <a:cs typeface="Times New Roman" pitchFamily="18" charset="0"/>
                        </a:rPr>
                        <a:t>ФЕВРАЛЬ</a:t>
                      </a:r>
                      <a:endParaRPr lang="ru-RU" sz="1500" dirty="0">
                        <a:latin typeface="Noto Sans"/>
                        <a:ea typeface="Calibri"/>
                        <a:cs typeface="Times New Roman" pitchFamily="18" charset="0"/>
                      </a:endParaRPr>
                    </a:p>
                  </a:txBody>
                  <a:tcPr marL="33655" marR="33655" marT="16510" marB="165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33305A"/>
                          </a:solidFill>
                          <a:latin typeface="Noto Sans"/>
                          <a:ea typeface="Times New Roman"/>
                          <a:cs typeface="Times New Roman" pitchFamily="18" charset="0"/>
                        </a:rPr>
                        <a:t>с 01.02.2024 по 22.02.2024</a:t>
                      </a:r>
                      <a:endParaRPr lang="ru-RU" sz="1500">
                        <a:latin typeface="Noto Sans"/>
                        <a:ea typeface="Calibri"/>
                        <a:cs typeface="Times New Roman" pitchFamily="18" charset="0"/>
                      </a:endParaRPr>
                    </a:p>
                  </a:txBody>
                  <a:tcPr marL="33655" marR="33655" marT="16510" marB="165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33305A"/>
                          </a:solidFill>
                          <a:latin typeface="Noto Sans"/>
                          <a:ea typeface="Times New Roman"/>
                          <a:cs typeface="Times New Roman" pitchFamily="18" charset="0"/>
                        </a:rPr>
                        <a:t>21/02</a:t>
                      </a:r>
                      <a:endParaRPr lang="ru-RU" sz="1500">
                        <a:latin typeface="Noto Sans"/>
                        <a:ea typeface="Calibri"/>
                        <a:cs typeface="Times New Roman" pitchFamily="18" charset="0"/>
                      </a:endParaRPr>
                    </a:p>
                  </a:txBody>
                  <a:tcPr marL="33655" marR="33655" marT="16510" marB="165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latin typeface="Noto Sans"/>
                          <a:ea typeface="Calibri"/>
                          <a:cs typeface="Times New Roman" pitchFamily="18" charset="0"/>
                        </a:rPr>
                        <a:t>26.02.2024</a:t>
                      </a:r>
                      <a:endParaRPr lang="ru-RU" sz="1500" dirty="0">
                        <a:latin typeface="Noto Sans"/>
                        <a:ea typeface="Calibri"/>
                        <a:cs typeface="Times New Roman" pitchFamily="18" charset="0"/>
                      </a:endParaRPr>
                    </a:p>
                  </a:txBody>
                  <a:tcPr marL="33655" marR="33655" marT="16510" marB="165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33305A"/>
                          </a:solidFill>
                          <a:latin typeface="Noto Sans"/>
                          <a:ea typeface="Times New Roman"/>
                          <a:cs typeface="Times New Roman" pitchFamily="18" charset="0"/>
                        </a:rPr>
                        <a:t>с 23.02.2024 по 29.02.2024</a:t>
                      </a:r>
                      <a:endParaRPr lang="ru-RU" sz="1500" dirty="0">
                        <a:latin typeface="Noto Sans"/>
                        <a:ea typeface="Calibri"/>
                        <a:cs typeface="Times New Roman" pitchFamily="18" charset="0"/>
                      </a:endParaRPr>
                    </a:p>
                  </a:txBody>
                  <a:tcPr marL="33655" marR="33655" marT="16510" marB="165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33305A"/>
                          </a:solidFill>
                          <a:latin typeface="Noto Sans"/>
                          <a:ea typeface="Times New Roman"/>
                          <a:cs typeface="Times New Roman" pitchFamily="18" charset="0"/>
                        </a:rPr>
                        <a:t>21/12</a:t>
                      </a:r>
                      <a:endParaRPr lang="ru-RU" sz="1500" dirty="0">
                        <a:latin typeface="Noto Sans"/>
                        <a:ea typeface="Calibri"/>
                        <a:cs typeface="Times New Roman" pitchFamily="18" charset="0"/>
                      </a:endParaRPr>
                    </a:p>
                  </a:txBody>
                  <a:tcPr marL="33655" marR="33655" marT="16510" marB="165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latin typeface="Noto Sans"/>
                          <a:ea typeface="Calibri"/>
                          <a:cs typeface="Times New Roman" pitchFamily="18" charset="0"/>
                        </a:rPr>
                        <a:t>04.03.2024</a:t>
                      </a:r>
                      <a:endParaRPr lang="ru-RU" sz="1500" dirty="0">
                        <a:latin typeface="Noto Sans"/>
                        <a:ea typeface="Calibri"/>
                        <a:cs typeface="Times New Roman" pitchFamily="18" charset="0"/>
                      </a:endParaRPr>
                    </a:p>
                  </a:txBody>
                  <a:tcPr marL="33655" marR="33655" marT="16510" marB="165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5970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latin typeface="Noto Sans"/>
                          <a:ea typeface="Calibri"/>
                          <a:cs typeface="Times New Roman" pitchFamily="18" charset="0"/>
                        </a:rPr>
                        <a:t>МАРТ</a:t>
                      </a:r>
                      <a:endParaRPr lang="ru-RU" sz="1500" dirty="0">
                        <a:latin typeface="Noto Sans"/>
                        <a:ea typeface="Calibri"/>
                        <a:cs typeface="Times New Roman" pitchFamily="18" charset="0"/>
                      </a:endParaRPr>
                    </a:p>
                  </a:txBody>
                  <a:tcPr marL="33655" marR="33655" marT="16510" marB="165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33305A"/>
                          </a:solidFill>
                          <a:latin typeface="Noto Sans"/>
                          <a:ea typeface="Times New Roman"/>
                          <a:cs typeface="Times New Roman" pitchFamily="18" charset="0"/>
                        </a:rPr>
                        <a:t>с 01.03.2024 по 22.03.2024</a:t>
                      </a:r>
                      <a:endParaRPr lang="ru-RU" sz="1500">
                        <a:latin typeface="Noto Sans"/>
                        <a:ea typeface="Calibri"/>
                        <a:cs typeface="Times New Roman" pitchFamily="18" charset="0"/>
                      </a:endParaRPr>
                    </a:p>
                  </a:txBody>
                  <a:tcPr marL="33655" marR="33655" marT="16510" marB="165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33305A"/>
                          </a:solidFill>
                          <a:latin typeface="Noto Sans"/>
                          <a:ea typeface="Times New Roman"/>
                          <a:cs typeface="Times New Roman" pitchFamily="18" charset="0"/>
                        </a:rPr>
                        <a:t>21/03</a:t>
                      </a:r>
                      <a:endParaRPr lang="ru-RU" sz="1500" dirty="0">
                        <a:latin typeface="Noto Sans"/>
                        <a:ea typeface="Calibri"/>
                        <a:cs typeface="Times New Roman" pitchFamily="18" charset="0"/>
                      </a:endParaRPr>
                    </a:p>
                  </a:txBody>
                  <a:tcPr marL="33655" marR="33655" marT="16510" marB="165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latin typeface="Noto Sans"/>
                          <a:ea typeface="Calibri"/>
                          <a:cs typeface="Times New Roman" pitchFamily="18" charset="0"/>
                        </a:rPr>
                        <a:t>25.03.2024</a:t>
                      </a:r>
                      <a:endParaRPr lang="ru-RU" sz="1500" dirty="0">
                        <a:latin typeface="Noto Sans"/>
                        <a:ea typeface="Calibri"/>
                        <a:cs typeface="Times New Roman" pitchFamily="18" charset="0"/>
                      </a:endParaRPr>
                    </a:p>
                  </a:txBody>
                  <a:tcPr marL="33655" marR="33655" marT="16510" marB="165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33305A"/>
                          </a:solidFill>
                          <a:latin typeface="Noto Sans"/>
                          <a:ea typeface="Times New Roman"/>
                          <a:cs typeface="Times New Roman" pitchFamily="18" charset="0"/>
                        </a:rPr>
                        <a:t>с 23.03.2024 по 31.03.2024</a:t>
                      </a:r>
                      <a:endParaRPr lang="ru-RU" sz="1500">
                        <a:latin typeface="Noto Sans"/>
                        <a:ea typeface="Calibri"/>
                        <a:cs typeface="Times New Roman" pitchFamily="18" charset="0"/>
                      </a:endParaRPr>
                    </a:p>
                  </a:txBody>
                  <a:tcPr marL="33655" marR="33655" marT="16510" marB="165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rgbClr val="33305A"/>
                          </a:solidFill>
                          <a:latin typeface="Noto Sans"/>
                          <a:ea typeface="Times New Roman"/>
                          <a:cs typeface="Times New Roman" pitchFamily="18" charset="0"/>
                        </a:rPr>
                        <a:t>21/13</a:t>
                      </a:r>
                      <a:endParaRPr lang="ru-RU" sz="1500" dirty="0">
                        <a:latin typeface="Noto Sans"/>
                        <a:ea typeface="Calibri"/>
                        <a:cs typeface="Times New Roman" pitchFamily="18" charset="0"/>
                      </a:endParaRPr>
                    </a:p>
                  </a:txBody>
                  <a:tcPr marL="33655" marR="33655" marT="16510" marB="165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latin typeface="Noto Sans"/>
                          <a:ea typeface="Calibri"/>
                          <a:cs typeface="Times New Roman" pitchFamily="18" charset="0"/>
                        </a:rPr>
                        <a:t>03.04.2024</a:t>
                      </a:r>
                      <a:endParaRPr lang="ru-RU" sz="1500" dirty="0">
                        <a:latin typeface="Noto Sans"/>
                        <a:ea typeface="Calibri"/>
                        <a:cs typeface="Times New Roman" pitchFamily="18" charset="0"/>
                      </a:endParaRPr>
                    </a:p>
                  </a:txBody>
                  <a:tcPr marL="33655" marR="33655" marT="16510" marB="165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329" y="770957"/>
            <a:ext cx="8640960" cy="4415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734469" y="4058617"/>
            <a:ext cx="1440160" cy="79208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1438325" y="2978497"/>
            <a:ext cx="1130424" cy="1078433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790253" y="810835"/>
            <a:ext cx="1213284" cy="2880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502221" y="170185"/>
            <a:ext cx="8856984" cy="41967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ПРОСМОТР ИНФОРМАЦИИ О ПОРЯДКЕ УПЛАТЫ НАЛОГОВ с 01.01.2024г</a:t>
            </a:r>
            <a:endParaRPr lang="ru-RU" b="1" dirty="0">
              <a:ln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4835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TextBox 469"/>
          <p:cNvSpPr txBox="1"/>
          <p:nvPr/>
        </p:nvSpPr>
        <p:spPr>
          <a:xfrm>
            <a:off x="1080000" y="180000"/>
            <a:ext cx="5760000" cy="360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ru-RU" sz="1800" b="0" strike="noStrike" spc="-1" dirty="0">
                <a:solidFill>
                  <a:srgbClr val="FFFFFF"/>
                </a:solidFill>
                <a:latin typeface="Nimbus Sans"/>
              </a:rPr>
              <a:t>www.nalog.gov.ru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4229" y="811347"/>
            <a:ext cx="8856984" cy="1879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4231" y="2762473"/>
            <a:ext cx="8823342" cy="2803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Прямоугольник 1"/>
          <p:cNvSpPr/>
          <p:nvPr/>
        </p:nvSpPr>
        <p:spPr>
          <a:xfrm>
            <a:off x="1777802" y="1750905"/>
            <a:ext cx="4680520" cy="57606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TextBox 465"/>
          <p:cNvSpPr txBox="1"/>
          <p:nvPr/>
        </p:nvSpPr>
        <p:spPr>
          <a:xfrm>
            <a:off x="540000" y="360000"/>
            <a:ext cx="9000000" cy="858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ctr"/>
            <a:r>
              <a:rPr lang="ru-RU" sz="2000" b="1" spc="-1" dirty="0" smtClean="0">
                <a:solidFill>
                  <a:srgbClr val="FFFFFF"/>
                </a:solidFill>
                <a:latin typeface="Nimbus Sans"/>
              </a:rPr>
              <a:t>Сроки уплаты налога на доходы физических лиц</a:t>
            </a:r>
          </a:p>
          <a:p>
            <a:pPr algn="ctr"/>
            <a:r>
              <a:rPr lang="ru-RU" sz="2000" b="1" spc="-1" dirty="0" smtClean="0">
                <a:solidFill>
                  <a:srgbClr val="FFFFFF"/>
                </a:solidFill>
                <a:latin typeface="Nimbus Sans"/>
              </a:rPr>
              <a:t>с </a:t>
            </a:r>
            <a:r>
              <a:rPr lang="ru-RU" sz="2000" b="1" spc="-1" dirty="0">
                <a:solidFill>
                  <a:srgbClr val="FFFFFF"/>
                </a:solidFill>
                <a:latin typeface="Nimbus Sans"/>
              </a:rPr>
              <a:t>01 января  2024 года </a:t>
            </a:r>
            <a:endParaRPr lang="ru-RU" sz="2000" b="1" spc="-1" dirty="0" smtClean="0">
              <a:solidFill>
                <a:srgbClr val="FFFFFF"/>
              </a:solidFill>
              <a:latin typeface="Nimbus Sans"/>
            </a:endParaRPr>
          </a:p>
          <a:p>
            <a:endParaRPr lang="ru-RU" sz="1800" b="1" strike="noStrike" spc="-1" dirty="0">
              <a:solidFill>
                <a:srgbClr val="FFFFFF"/>
              </a:solidFill>
              <a:latin typeface="Nimbus Sans"/>
            </a:endParaRPr>
          </a:p>
        </p:txBody>
      </p:sp>
      <p:sp>
        <p:nvSpPr>
          <p:cNvPr id="467" name="TextBox 466"/>
          <p:cNvSpPr txBox="1"/>
          <p:nvPr/>
        </p:nvSpPr>
        <p:spPr>
          <a:xfrm>
            <a:off x="568079" y="1106290"/>
            <a:ext cx="8863133" cy="3816424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marL="216000" indent="-216000">
              <a:buClr>
                <a:srgbClr val="000000"/>
              </a:buClr>
              <a:buSzPct val="45000"/>
            </a:pPr>
            <a:endParaRPr lang="ru-RU" sz="1800" b="0" strike="noStrike" spc="-1" dirty="0" smtClean="0">
              <a:solidFill>
                <a:srgbClr val="000000"/>
              </a:solidFill>
              <a:latin typeface="Nimbus Sans"/>
            </a:endParaRPr>
          </a:p>
          <a:p>
            <a:endParaRPr lang="ru-RU" sz="1800" b="0" strike="noStrike" spc="-1" dirty="0" smtClean="0">
              <a:solidFill>
                <a:srgbClr val="000000"/>
              </a:solidFill>
              <a:latin typeface="Nimbus Sans"/>
            </a:endParaRPr>
          </a:p>
          <a:p>
            <a:pPr marL="216000" indent="-216000">
              <a:buClr>
                <a:srgbClr val="000000"/>
              </a:buClr>
              <a:buSzPct val="45000"/>
            </a:pPr>
            <a:r>
              <a:rPr lang="ru-RU" spc="-1" dirty="0" smtClean="0">
                <a:solidFill>
                  <a:srgbClr val="000000"/>
                </a:solidFill>
                <a:latin typeface="Nimbus Sans"/>
              </a:rPr>
              <a:t> </a:t>
            </a:r>
            <a:endParaRPr lang="ru-RU" sz="1800" b="0" strike="noStrike" spc="-1" dirty="0">
              <a:solidFill>
                <a:srgbClr val="000000"/>
              </a:solidFill>
              <a:latin typeface="Nimbus Sans"/>
            </a:endParaRPr>
          </a:p>
        </p:txBody>
      </p:sp>
      <p:sp>
        <p:nvSpPr>
          <p:cNvPr id="468" name="TextBox 467"/>
          <p:cNvSpPr txBox="1"/>
          <p:nvPr/>
        </p:nvSpPr>
        <p:spPr>
          <a:xfrm>
            <a:off x="540000" y="4320000"/>
            <a:ext cx="8355600" cy="6026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endParaRPr lang="ru-RU" sz="1800" b="0" strike="noStrike" spc="-1" dirty="0">
              <a:solidFill>
                <a:srgbClr val="FFFF00"/>
              </a:solidFill>
              <a:latin typeface="Nimbus Sans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769368"/>
              </p:ext>
            </p:extLst>
          </p:nvPr>
        </p:nvGraphicFramePr>
        <p:xfrm>
          <a:off x="1183729" y="1322315"/>
          <a:ext cx="7631831" cy="3600399"/>
        </p:xfrm>
        <a:graphic>
          <a:graphicData uri="http://schemas.openxmlformats.org/drawingml/2006/table">
            <a:tbl>
              <a:tblPr/>
              <a:tblGrid>
                <a:gridCol w="1333489"/>
                <a:gridCol w="1689830"/>
                <a:gridCol w="1512168"/>
                <a:gridCol w="1440160"/>
                <a:gridCol w="1656184"/>
              </a:tblGrid>
              <a:tr h="11105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Noto Sans"/>
                          <a:ea typeface="Calibri"/>
                          <a:cs typeface="Times New Roman" pitchFamily="18" charset="0"/>
                        </a:rPr>
                        <a:t>Месяц</a:t>
                      </a:r>
                      <a:endParaRPr lang="ru-RU" sz="1600" b="1" dirty="0">
                        <a:latin typeface="Noto Sans"/>
                        <a:ea typeface="Calibri"/>
                        <a:cs typeface="Times New Roman" pitchFamily="18" charset="0"/>
                      </a:endParaRPr>
                    </a:p>
                  </a:txBody>
                  <a:tcPr marL="33655" marR="33655" marT="16510" marB="165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33305A"/>
                          </a:solidFill>
                          <a:latin typeface="Noto Sans"/>
                          <a:ea typeface="Times New Roman"/>
                          <a:cs typeface="Times New Roman" pitchFamily="18" charset="0"/>
                        </a:rPr>
                        <a:t>Период</a:t>
                      </a:r>
                      <a:endParaRPr lang="ru-RU" sz="1600" dirty="0">
                        <a:latin typeface="Noto Sans"/>
                        <a:ea typeface="Calibri"/>
                        <a:cs typeface="Times New Roman" pitchFamily="18" charset="0"/>
                      </a:endParaRPr>
                    </a:p>
                  </a:txBody>
                  <a:tcPr marL="33655" marR="33655" marT="16510" marB="165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Noto Sans"/>
                          <a:ea typeface="Calibri"/>
                          <a:cs typeface="Times New Roman" pitchFamily="18" charset="0"/>
                        </a:rPr>
                        <a:t>Срок</a:t>
                      </a:r>
                      <a:r>
                        <a:rPr lang="ru-RU" sz="1600" baseline="0" dirty="0" smtClean="0">
                          <a:latin typeface="Noto Sans"/>
                          <a:ea typeface="Calibri"/>
                          <a:cs typeface="Times New Roman" pitchFamily="18" charset="0"/>
                        </a:rPr>
                        <a:t>  уплаты налога</a:t>
                      </a:r>
                      <a:endParaRPr lang="ru-RU" sz="1600" dirty="0">
                        <a:latin typeface="Noto Sans"/>
                        <a:ea typeface="Calibri"/>
                        <a:cs typeface="Times New Roman" pitchFamily="18" charset="0"/>
                      </a:endParaRPr>
                    </a:p>
                  </a:txBody>
                  <a:tcPr marL="33655" marR="33655" marT="16510" marB="165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33305A"/>
                          </a:solidFill>
                          <a:latin typeface="Noto Sans"/>
                          <a:ea typeface="Times New Roman"/>
                          <a:cs typeface="Times New Roman" pitchFamily="18" charset="0"/>
                        </a:rPr>
                        <a:t>Период</a:t>
                      </a:r>
                      <a:endParaRPr lang="ru-RU" sz="1600" dirty="0">
                        <a:latin typeface="Noto Sans"/>
                        <a:ea typeface="Calibri"/>
                        <a:cs typeface="Times New Roman" pitchFamily="18" charset="0"/>
                      </a:endParaRPr>
                    </a:p>
                  </a:txBody>
                  <a:tcPr marL="33655" marR="33655" marT="16510" marB="165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Noto Sans"/>
                          <a:ea typeface="Calibri"/>
                          <a:cs typeface="Times New Roman" pitchFamily="18" charset="0"/>
                        </a:rPr>
                        <a:t>Срок</a:t>
                      </a:r>
                      <a:r>
                        <a:rPr lang="ru-RU" sz="1600" baseline="0" dirty="0" smtClean="0">
                          <a:latin typeface="Noto Sans"/>
                          <a:ea typeface="Calibri"/>
                          <a:cs typeface="Times New Roman" pitchFamily="18" charset="0"/>
                        </a:rPr>
                        <a:t>  уплаты налога</a:t>
                      </a:r>
                      <a:endParaRPr lang="ru-RU" sz="1600" dirty="0">
                        <a:latin typeface="Noto Sans"/>
                        <a:ea typeface="Calibri"/>
                        <a:cs typeface="Times New Roman" pitchFamily="18" charset="0"/>
                      </a:endParaRPr>
                    </a:p>
                  </a:txBody>
                  <a:tcPr marL="33655" marR="33655" marT="16510" marB="165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8299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Noto Sans"/>
                          <a:ea typeface="Calibri"/>
                          <a:cs typeface="Times New Roman" pitchFamily="18" charset="0"/>
                        </a:rPr>
                        <a:t>ЯНВАРЬ</a:t>
                      </a:r>
                      <a:endParaRPr lang="ru-RU" sz="1600" dirty="0">
                        <a:latin typeface="Noto Sans"/>
                        <a:ea typeface="Calibri"/>
                        <a:cs typeface="Times New Roman" pitchFamily="18" charset="0"/>
                      </a:endParaRPr>
                    </a:p>
                  </a:txBody>
                  <a:tcPr marL="33655" marR="33655" marT="16510" marB="165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33305A"/>
                          </a:solidFill>
                          <a:latin typeface="Noto Sans"/>
                          <a:ea typeface="Times New Roman"/>
                          <a:cs typeface="Times New Roman" pitchFamily="18" charset="0"/>
                        </a:rPr>
                        <a:t>с 01.01.2024 по 22.01.2024</a:t>
                      </a:r>
                      <a:endParaRPr lang="ru-RU" sz="1600" dirty="0">
                        <a:latin typeface="Noto Sans"/>
                        <a:ea typeface="Calibri"/>
                        <a:cs typeface="Times New Roman" pitchFamily="18" charset="0"/>
                      </a:endParaRPr>
                    </a:p>
                  </a:txBody>
                  <a:tcPr marL="33655" marR="33655" marT="16510" marB="165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Noto Sans"/>
                          <a:ea typeface="Calibri"/>
                          <a:cs typeface="Times New Roman" pitchFamily="18" charset="0"/>
                        </a:rPr>
                        <a:t>29.01.2024</a:t>
                      </a:r>
                      <a:endParaRPr lang="ru-RU" sz="1600" dirty="0">
                        <a:latin typeface="Noto Sans"/>
                        <a:ea typeface="Calibri"/>
                        <a:cs typeface="Times New Roman" pitchFamily="18" charset="0"/>
                      </a:endParaRPr>
                    </a:p>
                  </a:txBody>
                  <a:tcPr marL="33655" marR="33655" marT="16510" marB="165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33305A"/>
                          </a:solidFill>
                          <a:latin typeface="Noto Sans"/>
                          <a:ea typeface="Times New Roman"/>
                          <a:cs typeface="Times New Roman" pitchFamily="18" charset="0"/>
                        </a:rPr>
                        <a:t>с 23.01.2024 по 31.01.2024</a:t>
                      </a:r>
                      <a:endParaRPr lang="ru-RU" sz="1600" dirty="0">
                        <a:latin typeface="Noto Sans"/>
                        <a:ea typeface="Calibri"/>
                        <a:cs typeface="Times New Roman" pitchFamily="18" charset="0"/>
                      </a:endParaRPr>
                    </a:p>
                  </a:txBody>
                  <a:tcPr marL="33655" marR="33655" marT="16510" marB="165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Noto Sans"/>
                          <a:ea typeface="Calibri"/>
                          <a:cs typeface="Times New Roman" pitchFamily="18" charset="0"/>
                        </a:rPr>
                        <a:t>05.02.2024</a:t>
                      </a:r>
                      <a:endParaRPr lang="ru-RU" sz="1600" dirty="0">
                        <a:latin typeface="Noto Sans"/>
                        <a:ea typeface="Calibri"/>
                        <a:cs typeface="Times New Roman" pitchFamily="18" charset="0"/>
                      </a:endParaRPr>
                    </a:p>
                  </a:txBody>
                  <a:tcPr marL="33655" marR="33655" marT="16510" marB="165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99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Noto Sans"/>
                          <a:ea typeface="Calibri"/>
                          <a:cs typeface="Times New Roman" pitchFamily="18" charset="0"/>
                        </a:rPr>
                        <a:t>ФЕВРАЛЬ</a:t>
                      </a:r>
                      <a:endParaRPr lang="ru-RU" sz="1600" dirty="0">
                        <a:latin typeface="Noto Sans"/>
                        <a:ea typeface="Calibri"/>
                        <a:cs typeface="Times New Roman" pitchFamily="18" charset="0"/>
                      </a:endParaRPr>
                    </a:p>
                  </a:txBody>
                  <a:tcPr marL="33655" marR="33655" marT="16510" marB="165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33305A"/>
                          </a:solidFill>
                          <a:latin typeface="Noto Sans"/>
                          <a:ea typeface="Times New Roman"/>
                          <a:cs typeface="Times New Roman" pitchFamily="18" charset="0"/>
                        </a:rPr>
                        <a:t>с 01.02.2024 по 22.02.2024</a:t>
                      </a:r>
                      <a:endParaRPr lang="ru-RU" sz="1600">
                        <a:latin typeface="Noto Sans"/>
                        <a:ea typeface="Calibri"/>
                        <a:cs typeface="Times New Roman" pitchFamily="18" charset="0"/>
                      </a:endParaRPr>
                    </a:p>
                  </a:txBody>
                  <a:tcPr marL="33655" marR="33655" marT="16510" marB="165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Noto Sans"/>
                          <a:ea typeface="Calibri"/>
                          <a:cs typeface="Times New Roman" pitchFamily="18" charset="0"/>
                        </a:rPr>
                        <a:t>28.02.2024</a:t>
                      </a:r>
                      <a:endParaRPr lang="ru-RU" sz="1600" dirty="0">
                        <a:latin typeface="Noto Sans"/>
                        <a:ea typeface="Calibri"/>
                        <a:cs typeface="Times New Roman" pitchFamily="18" charset="0"/>
                      </a:endParaRPr>
                    </a:p>
                  </a:txBody>
                  <a:tcPr marL="33655" marR="33655" marT="16510" marB="165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33305A"/>
                          </a:solidFill>
                          <a:latin typeface="Noto Sans"/>
                          <a:ea typeface="Times New Roman"/>
                          <a:cs typeface="Times New Roman" pitchFamily="18" charset="0"/>
                        </a:rPr>
                        <a:t>с 23.02.2024 по 29.02.2024</a:t>
                      </a:r>
                      <a:endParaRPr lang="ru-RU" sz="1600" dirty="0">
                        <a:latin typeface="Noto Sans"/>
                        <a:ea typeface="Calibri"/>
                        <a:cs typeface="Times New Roman" pitchFamily="18" charset="0"/>
                      </a:endParaRPr>
                    </a:p>
                  </a:txBody>
                  <a:tcPr marL="33655" marR="33655" marT="16510" marB="165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Noto Sans"/>
                          <a:ea typeface="Calibri"/>
                          <a:cs typeface="Times New Roman" pitchFamily="18" charset="0"/>
                        </a:rPr>
                        <a:t>05.03.2024</a:t>
                      </a:r>
                      <a:endParaRPr lang="ru-RU" sz="1600" dirty="0">
                        <a:latin typeface="Noto Sans"/>
                        <a:ea typeface="Calibri"/>
                        <a:cs typeface="Times New Roman" pitchFamily="18" charset="0"/>
                      </a:endParaRPr>
                    </a:p>
                  </a:txBody>
                  <a:tcPr marL="33655" marR="33655" marT="16510" marB="165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99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Noto Sans"/>
                          <a:ea typeface="Calibri"/>
                          <a:cs typeface="Times New Roman" pitchFamily="18" charset="0"/>
                        </a:rPr>
                        <a:t>МАРТ</a:t>
                      </a:r>
                      <a:endParaRPr lang="ru-RU" sz="1600" dirty="0">
                        <a:latin typeface="Noto Sans"/>
                        <a:ea typeface="Calibri"/>
                        <a:cs typeface="Times New Roman" pitchFamily="18" charset="0"/>
                      </a:endParaRPr>
                    </a:p>
                  </a:txBody>
                  <a:tcPr marL="33655" marR="33655" marT="16510" marB="165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33305A"/>
                          </a:solidFill>
                          <a:latin typeface="Noto Sans"/>
                          <a:ea typeface="Times New Roman"/>
                          <a:cs typeface="Times New Roman" pitchFamily="18" charset="0"/>
                        </a:rPr>
                        <a:t>с 01.03.2024 по 22.03.2024</a:t>
                      </a:r>
                      <a:endParaRPr lang="ru-RU" sz="1600">
                        <a:latin typeface="Noto Sans"/>
                        <a:ea typeface="Calibri"/>
                        <a:cs typeface="Times New Roman" pitchFamily="18" charset="0"/>
                      </a:endParaRPr>
                    </a:p>
                  </a:txBody>
                  <a:tcPr marL="33655" marR="33655" marT="16510" marB="165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Noto Sans"/>
                          <a:ea typeface="Calibri"/>
                          <a:cs typeface="Times New Roman" pitchFamily="18" charset="0"/>
                        </a:rPr>
                        <a:t>28.03.2024</a:t>
                      </a:r>
                      <a:endParaRPr lang="ru-RU" sz="1600" dirty="0">
                        <a:latin typeface="Noto Sans"/>
                        <a:ea typeface="Calibri"/>
                        <a:cs typeface="Times New Roman" pitchFamily="18" charset="0"/>
                      </a:endParaRPr>
                    </a:p>
                  </a:txBody>
                  <a:tcPr marL="33655" marR="33655" marT="16510" marB="165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33305A"/>
                          </a:solidFill>
                          <a:latin typeface="Noto Sans"/>
                          <a:ea typeface="Times New Roman"/>
                          <a:cs typeface="Times New Roman" pitchFamily="18" charset="0"/>
                        </a:rPr>
                        <a:t>с 23.03.2024 по 31.03.2024</a:t>
                      </a:r>
                      <a:endParaRPr lang="ru-RU" sz="1600">
                        <a:latin typeface="Noto Sans"/>
                        <a:ea typeface="Calibri"/>
                        <a:cs typeface="Times New Roman" pitchFamily="18" charset="0"/>
                      </a:endParaRPr>
                    </a:p>
                  </a:txBody>
                  <a:tcPr marL="33655" marR="33655" marT="16510" marB="165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Noto Sans"/>
                          <a:ea typeface="Calibri"/>
                          <a:cs typeface="Times New Roman" pitchFamily="18" charset="0"/>
                        </a:rPr>
                        <a:t>05.04.2024</a:t>
                      </a:r>
                      <a:endParaRPr lang="ru-RU" sz="1600" dirty="0">
                        <a:latin typeface="Noto Sans"/>
                        <a:ea typeface="Calibri"/>
                        <a:cs typeface="Times New Roman" pitchFamily="18" charset="0"/>
                      </a:endParaRPr>
                    </a:p>
                  </a:txBody>
                  <a:tcPr marL="33655" marR="33655" marT="16510" marB="1651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TextBox 465"/>
          <p:cNvSpPr txBox="1"/>
          <p:nvPr/>
        </p:nvSpPr>
        <p:spPr>
          <a:xfrm>
            <a:off x="431212" y="244875"/>
            <a:ext cx="9000000" cy="858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ctr"/>
            <a:r>
              <a:rPr lang="ru-RU" sz="2000" b="1" spc="-1" dirty="0" smtClean="0">
                <a:solidFill>
                  <a:srgbClr val="FFFFFF"/>
                </a:solidFill>
                <a:latin typeface="Nimbus Sans"/>
              </a:rPr>
              <a:t>С 01 января  2024 года                                                                               доступен только один способ уплаты налогов и </a:t>
            </a:r>
            <a:r>
              <a:rPr lang="ru-RU" sz="2000" b="1" spc="-1" dirty="0" smtClean="0">
                <a:solidFill>
                  <a:srgbClr val="FFFFFF"/>
                </a:solidFill>
                <a:latin typeface="Nimbus Sans"/>
              </a:rPr>
              <a:t>взносов </a:t>
            </a:r>
            <a:endParaRPr lang="ru-RU" sz="2000" b="1" spc="-1" dirty="0" smtClean="0">
              <a:solidFill>
                <a:srgbClr val="FFFFFF"/>
              </a:solidFill>
              <a:latin typeface="Nimbus Sans"/>
            </a:endParaRPr>
          </a:p>
        </p:txBody>
      </p:sp>
      <p:sp>
        <p:nvSpPr>
          <p:cNvPr id="467" name="TextBox 466"/>
          <p:cNvSpPr txBox="1"/>
          <p:nvPr/>
        </p:nvSpPr>
        <p:spPr>
          <a:xfrm>
            <a:off x="568079" y="1106290"/>
            <a:ext cx="8863133" cy="3816424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just"/>
            <a:r>
              <a:rPr lang="ru-RU" dirty="0" smtClean="0">
                <a:latin typeface="Noto Sans"/>
              </a:rPr>
              <a:t>         Юридические лица и Индивидуальные предприниматели с 1 января 2024 года не вправе применять распоряжения на перевод денежных средств со статусом «02» для уплаты Единого налогового платежа. </a:t>
            </a:r>
          </a:p>
          <a:p>
            <a:pPr algn="just"/>
            <a:r>
              <a:rPr lang="ru-RU" dirty="0">
                <a:latin typeface="Noto Sans"/>
              </a:rPr>
              <a:t> </a:t>
            </a:r>
            <a:r>
              <a:rPr lang="ru-RU" dirty="0" smtClean="0">
                <a:latin typeface="Noto Sans"/>
              </a:rPr>
              <a:t>        Эта функция предусматривалась в переходный период по внедрению </a:t>
            </a:r>
            <a:r>
              <a:rPr lang="ru-RU" dirty="0" smtClean="0">
                <a:latin typeface="Noto Sans"/>
                <a:hlinkClick r:id="rId3"/>
              </a:rPr>
              <a:t>ЕНС</a:t>
            </a:r>
            <a:r>
              <a:rPr lang="ru-RU" dirty="0" smtClean="0">
                <a:latin typeface="Noto Sans"/>
              </a:rPr>
              <a:t> и действовала</a:t>
            </a:r>
            <a:r>
              <a:rPr lang="ru-RU" dirty="0">
                <a:latin typeface="Noto Sans"/>
              </a:rPr>
              <a:t> </a:t>
            </a:r>
            <a:r>
              <a:rPr lang="ru-RU" b="1" dirty="0" smtClean="0">
                <a:solidFill>
                  <a:srgbClr val="FF0000"/>
                </a:solidFill>
                <a:latin typeface="Noto Sans"/>
              </a:rPr>
              <a:t>до 31 декабря 2023 года</a:t>
            </a:r>
            <a:r>
              <a:rPr lang="ru-RU" dirty="0" smtClean="0">
                <a:latin typeface="Noto Sans"/>
              </a:rPr>
              <a:t>.</a:t>
            </a:r>
          </a:p>
          <a:p>
            <a:pPr algn="just"/>
            <a:r>
              <a:rPr lang="ru-RU" dirty="0" smtClean="0">
                <a:latin typeface="Noto Sans"/>
              </a:rPr>
              <a:t>Налогоплательщики перечисляют  налоги и взносы по единым реквизитам</a:t>
            </a:r>
          </a:p>
          <a:p>
            <a:endParaRPr lang="ru-RU" sz="1800" b="0" strike="noStrike" spc="-1" dirty="0" smtClean="0">
              <a:solidFill>
                <a:srgbClr val="000000"/>
              </a:solidFill>
              <a:latin typeface="Noto Sans"/>
            </a:endParaRPr>
          </a:p>
          <a:p>
            <a:pPr marL="216000" indent="-216000">
              <a:buClr>
                <a:srgbClr val="000000"/>
              </a:buClr>
              <a:buSzPct val="45000"/>
            </a:pPr>
            <a:r>
              <a:rPr lang="ru-RU" spc="-1" dirty="0" smtClean="0">
                <a:solidFill>
                  <a:srgbClr val="000000"/>
                </a:solidFill>
                <a:latin typeface="Nimbus Sans"/>
              </a:rPr>
              <a:t> </a:t>
            </a:r>
            <a:endParaRPr lang="ru-RU" sz="1800" b="0" strike="noStrike" spc="-1" dirty="0">
              <a:solidFill>
                <a:srgbClr val="000000"/>
              </a:solidFill>
              <a:latin typeface="Nimbus Sans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877968"/>
              </p:ext>
            </p:extLst>
          </p:nvPr>
        </p:nvGraphicFramePr>
        <p:xfrm>
          <a:off x="790253" y="3042092"/>
          <a:ext cx="8496944" cy="167587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456384"/>
                <a:gridCol w="5040560"/>
              </a:tblGrid>
              <a:tr h="521216">
                <a:tc>
                  <a:txBody>
                    <a:bodyPr/>
                    <a:lstStyle/>
                    <a:p>
                      <a:r>
                        <a:rPr lang="ru-RU" sz="1800" b="1" i="0" dirty="0" smtClean="0">
                          <a:solidFill>
                            <a:schemeClr val="tx1"/>
                          </a:solidFill>
                          <a:effectLst/>
                          <a:latin typeface="Noto Sans"/>
                          <a:ea typeface="+mn-ea"/>
                          <a:cs typeface="Times New Roman" pitchFamily="18" charset="0"/>
                        </a:rPr>
                        <a:t>Получатель</a:t>
                      </a:r>
                      <a:endParaRPr lang="ru-RU" sz="1800" b="1" dirty="0">
                        <a:latin typeface="Noto Sans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i="0" dirty="0" smtClean="0">
                          <a:solidFill>
                            <a:schemeClr val="tx1"/>
                          </a:solidFill>
                          <a:effectLst/>
                          <a:latin typeface="Noto Sans"/>
                          <a:ea typeface="+mn-ea"/>
                          <a:cs typeface="Times New Roman" pitchFamily="18" charset="0"/>
                        </a:rPr>
                        <a:t>Казначейство России (ФНС России)</a:t>
                      </a:r>
                      <a:endParaRPr lang="ru-RU" sz="1800" b="1" dirty="0">
                        <a:latin typeface="Noto Sans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577330">
                <a:tc>
                  <a:txBody>
                    <a:bodyPr/>
                    <a:lstStyle/>
                    <a:p>
                      <a:r>
                        <a:rPr lang="ru-RU" sz="1800" b="1" i="0" dirty="0" smtClean="0">
                          <a:solidFill>
                            <a:schemeClr val="tx1"/>
                          </a:solidFill>
                          <a:effectLst/>
                          <a:latin typeface="Noto Sans"/>
                          <a:ea typeface="+mn-ea"/>
                          <a:cs typeface="Times New Roman" pitchFamily="18" charset="0"/>
                        </a:rPr>
                        <a:t>КБК для ЕНП</a:t>
                      </a:r>
                      <a:endParaRPr lang="ru-RU" sz="1800" b="1" dirty="0">
                        <a:latin typeface="Noto Sans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i="0" dirty="0" smtClean="0">
                          <a:solidFill>
                            <a:schemeClr val="tx1"/>
                          </a:solidFill>
                          <a:effectLst/>
                          <a:latin typeface="Noto Sans"/>
                          <a:ea typeface="+mn-ea"/>
                          <a:cs typeface="Times New Roman" pitchFamily="18" charset="0"/>
                        </a:rPr>
                        <a:t>18201061201010000510</a:t>
                      </a:r>
                      <a:endParaRPr lang="ru-RU" sz="1800" b="1" dirty="0">
                        <a:latin typeface="Noto Sans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577330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latin typeface="Noto Sans"/>
                          <a:cs typeface="Times New Roman" pitchFamily="18" charset="0"/>
                        </a:rPr>
                        <a:t>Статус</a:t>
                      </a:r>
                      <a:r>
                        <a:rPr lang="ru-RU" sz="1800" b="1" baseline="0" dirty="0" smtClean="0">
                          <a:latin typeface="Noto Sans"/>
                          <a:cs typeface="Times New Roman" pitchFamily="18" charset="0"/>
                        </a:rPr>
                        <a:t>  плательщика </a:t>
                      </a:r>
                      <a:endParaRPr lang="ru-RU" sz="1800" b="1" dirty="0">
                        <a:latin typeface="Noto Sans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latin typeface="Noto Sans"/>
                          <a:cs typeface="Times New Roman" pitchFamily="18" charset="0"/>
                        </a:rPr>
                        <a:t>01</a:t>
                      </a:r>
                      <a:endParaRPr lang="ru-RU" sz="1800" b="1" dirty="0">
                        <a:latin typeface="Noto Sans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64192322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000" dirty="0">
                <a:latin typeface="Nimbus Sans"/>
                <a:cs typeface="Times New Roman" pitchFamily="18" charset="0"/>
              </a:rPr>
              <a:t>Как распределяется перечисленная сумма ЕНП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https://data.nalog.ru/images/new/ens/enp_scheme.PNG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2340" y="1325563"/>
            <a:ext cx="6768753" cy="3885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24161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TextBox 470"/>
          <p:cNvSpPr txBox="1"/>
          <p:nvPr/>
        </p:nvSpPr>
        <p:spPr>
          <a:xfrm>
            <a:off x="457200" y="2013480"/>
            <a:ext cx="2468880" cy="5065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ctr"/>
            <a:r>
              <a:rPr lang="ru-RU" sz="1800" b="1" strike="noStrike" spc="-1" dirty="0">
                <a:latin typeface="Noto Sans"/>
              </a:rPr>
              <a:t>Отчетный период</a:t>
            </a:r>
            <a:r>
              <a:rPr lang="ru-RU" sz="2400" b="1" strike="noStrike" spc="-1" dirty="0">
                <a:latin typeface="Noto Sans"/>
              </a:rPr>
              <a:t> </a:t>
            </a:r>
            <a:endParaRPr lang="ru-RU" sz="2400" b="0" strike="noStrike" spc="-1" dirty="0">
              <a:latin typeface="Nimbus Sans"/>
            </a:endParaRPr>
          </a:p>
        </p:txBody>
      </p:sp>
      <p:sp>
        <p:nvSpPr>
          <p:cNvPr id="472" name="TextBox 471"/>
          <p:cNvSpPr txBox="1"/>
          <p:nvPr/>
        </p:nvSpPr>
        <p:spPr>
          <a:xfrm>
            <a:off x="457200" y="2494800"/>
            <a:ext cx="2602800" cy="9252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15000"/>
              </a:lnSpc>
            </a:pPr>
            <a:r>
              <a:rPr lang="ru-RU" sz="1200" b="0" strike="noStrike" spc="-1">
                <a:solidFill>
                  <a:srgbClr val="666666"/>
                </a:solidFill>
                <a:latin typeface="Noto Sans"/>
              </a:rPr>
              <a:t>Не верно указан период (срок уплаты) для уплаченного налога</a:t>
            </a:r>
            <a:endParaRPr lang="ru-RU" sz="1200" b="0" strike="noStrike" spc="-1">
              <a:solidFill>
                <a:srgbClr val="000000"/>
              </a:solidFill>
              <a:latin typeface="Nimbus Sans"/>
            </a:endParaRPr>
          </a:p>
        </p:txBody>
      </p:sp>
      <p:sp>
        <p:nvSpPr>
          <p:cNvPr id="473" name="TextBox 472"/>
          <p:cNvSpPr txBox="1"/>
          <p:nvPr/>
        </p:nvSpPr>
        <p:spPr>
          <a:xfrm>
            <a:off x="286197" y="4172760"/>
            <a:ext cx="2468880" cy="5065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ctr"/>
            <a:r>
              <a:rPr lang="ru-RU" sz="1800" b="1" strike="noStrike" spc="-1">
                <a:latin typeface="Noto Sans"/>
              </a:rPr>
              <a:t>КБК</a:t>
            </a:r>
            <a:endParaRPr lang="ru-RU" sz="1800" b="0" strike="noStrike" spc="-1">
              <a:latin typeface="Nimbus Sans"/>
            </a:endParaRPr>
          </a:p>
        </p:txBody>
      </p:sp>
      <p:sp>
        <p:nvSpPr>
          <p:cNvPr id="474" name="TextBox 473"/>
          <p:cNvSpPr txBox="1"/>
          <p:nvPr/>
        </p:nvSpPr>
        <p:spPr>
          <a:xfrm>
            <a:off x="457200" y="4572720"/>
            <a:ext cx="2602800" cy="10436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15000"/>
              </a:lnSpc>
            </a:pPr>
            <a:r>
              <a:rPr lang="ru-RU" sz="1200" b="0" strike="noStrike" spc="-1">
                <a:solidFill>
                  <a:srgbClr val="666666"/>
                </a:solidFill>
                <a:latin typeface="Noto Sans"/>
              </a:rPr>
              <a:t>Указан КБК ЕНП, не действующий КБК или КБК, по которому не предусмотрено уведомление</a:t>
            </a:r>
            <a:endParaRPr lang="ru-RU" sz="1200" b="0" strike="noStrike" spc="-1">
              <a:solidFill>
                <a:srgbClr val="000000"/>
              </a:solidFill>
              <a:latin typeface="Nimbus Sans"/>
            </a:endParaRPr>
          </a:p>
        </p:txBody>
      </p:sp>
      <p:sp>
        <p:nvSpPr>
          <p:cNvPr id="475" name="TextBox 474"/>
          <p:cNvSpPr txBox="1"/>
          <p:nvPr/>
        </p:nvSpPr>
        <p:spPr>
          <a:xfrm>
            <a:off x="3291840" y="2055600"/>
            <a:ext cx="2468880" cy="5065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ctr"/>
            <a:r>
              <a:rPr lang="ru-RU" sz="1800" b="1" strike="noStrike" spc="-1" dirty="0">
                <a:latin typeface="Noto Sans"/>
              </a:rPr>
              <a:t>Сумма</a:t>
            </a:r>
            <a:endParaRPr lang="ru-RU" sz="1800" b="0" strike="noStrike" spc="-1" dirty="0">
              <a:latin typeface="Nimbus Sans"/>
            </a:endParaRPr>
          </a:p>
        </p:txBody>
      </p:sp>
      <p:sp>
        <p:nvSpPr>
          <p:cNvPr id="476" name="TextBox 475"/>
          <p:cNvSpPr txBox="1"/>
          <p:nvPr/>
        </p:nvSpPr>
        <p:spPr>
          <a:xfrm>
            <a:off x="3291840" y="2455560"/>
            <a:ext cx="2648160" cy="9252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15000"/>
              </a:lnSpc>
            </a:pPr>
            <a:r>
              <a:rPr lang="ru-RU" sz="1200" b="0" strike="noStrike" spc="-1">
                <a:solidFill>
                  <a:srgbClr val="666666"/>
                </a:solidFill>
                <a:latin typeface="Noto Sans"/>
              </a:rPr>
              <a:t>Не верно указана сумма или указана не полная сумма налога за период</a:t>
            </a:r>
            <a:endParaRPr lang="ru-RU" sz="1200" b="0" strike="noStrike" spc="-1">
              <a:solidFill>
                <a:srgbClr val="000000"/>
              </a:solidFill>
              <a:latin typeface="Nimbus Sans"/>
            </a:endParaRPr>
          </a:p>
        </p:txBody>
      </p:sp>
      <p:sp>
        <p:nvSpPr>
          <p:cNvPr id="477" name="TextBox 476"/>
          <p:cNvSpPr txBox="1"/>
          <p:nvPr/>
        </p:nvSpPr>
        <p:spPr>
          <a:xfrm>
            <a:off x="3291840" y="4128176"/>
            <a:ext cx="2468880" cy="5065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ctr"/>
            <a:r>
              <a:rPr lang="ru-RU" sz="1800" b="1" strike="noStrike" spc="-1">
                <a:latin typeface="Noto Sans"/>
              </a:rPr>
              <a:t>ОКТМО</a:t>
            </a:r>
            <a:endParaRPr lang="ru-RU" sz="1800" b="0" strike="noStrike" spc="-1">
              <a:latin typeface="Nimbus Sans"/>
            </a:endParaRPr>
          </a:p>
        </p:txBody>
      </p:sp>
      <p:sp>
        <p:nvSpPr>
          <p:cNvPr id="478" name="TextBox 477"/>
          <p:cNvSpPr txBox="1"/>
          <p:nvPr/>
        </p:nvSpPr>
        <p:spPr>
          <a:xfrm>
            <a:off x="3291840" y="4558680"/>
            <a:ext cx="2648160" cy="9252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15000"/>
              </a:lnSpc>
            </a:pPr>
            <a:r>
              <a:rPr lang="ru-RU" sz="1200" b="0" strike="noStrike" spc="-1">
                <a:solidFill>
                  <a:srgbClr val="666666"/>
                </a:solidFill>
                <a:latin typeface="Noto Sans"/>
              </a:rPr>
              <a:t>Не верно указан ОКТМО, в отношении которого уплачен налог</a:t>
            </a:r>
            <a:endParaRPr lang="ru-RU" sz="1200" b="0" strike="noStrike" spc="-1">
              <a:solidFill>
                <a:srgbClr val="000000"/>
              </a:solidFill>
              <a:latin typeface="Nimbus Sans"/>
            </a:endParaRPr>
          </a:p>
        </p:txBody>
      </p:sp>
      <p:sp>
        <p:nvSpPr>
          <p:cNvPr id="479" name="PlaceHolder 1"/>
          <p:cNvSpPr>
            <a:spLocks noGrp="1"/>
          </p:cNvSpPr>
          <p:nvPr>
            <p:ph type="title"/>
          </p:nvPr>
        </p:nvSpPr>
        <p:spPr>
          <a:xfrm>
            <a:off x="532440" y="231480"/>
            <a:ext cx="5136840" cy="104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2000" b="1" strike="noStrike" spc="-1" dirty="0">
                <a:solidFill>
                  <a:schemeClr val="tx1"/>
                </a:solidFill>
                <a:latin typeface="Noto Sans"/>
              </a:rPr>
              <a:t>Ошибки при заполнении уведомлений об исчисленных суммах налога</a:t>
            </a:r>
            <a:endParaRPr lang="ru-RU" sz="2000" b="0" strike="noStrike" spc="-1" dirty="0">
              <a:solidFill>
                <a:schemeClr val="tx1"/>
              </a:solidFill>
              <a:latin typeface="Noto Sans"/>
            </a:endParaRPr>
          </a:p>
        </p:txBody>
      </p:sp>
      <p:pic>
        <p:nvPicPr>
          <p:cNvPr id="480" name="Рисунок 479"/>
          <p:cNvPicPr/>
          <p:nvPr/>
        </p:nvPicPr>
        <p:blipFill>
          <a:blip r:embed="rId2" cstate="print"/>
          <a:stretch/>
        </p:blipFill>
        <p:spPr>
          <a:xfrm>
            <a:off x="5940000" y="1560240"/>
            <a:ext cx="4140000" cy="2759760"/>
          </a:xfrm>
          <a:prstGeom prst="rect">
            <a:avLst/>
          </a:prstGeom>
          <a:ln w="0">
            <a:noFill/>
          </a:ln>
        </p:spPr>
      </p:pic>
      <p:pic>
        <p:nvPicPr>
          <p:cNvPr id="481" name="Рисунок 480"/>
          <p:cNvPicPr/>
          <p:nvPr/>
        </p:nvPicPr>
        <p:blipFill>
          <a:blip r:embed="rId3" cstate="print"/>
          <a:stretch/>
        </p:blipFill>
        <p:spPr>
          <a:xfrm>
            <a:off x="1080000" y="1366560"/>
            <a:ext cx="1080000" cy="703080"/>
          </a:xfrm>
          <a:prstGeom prst="rect">
            <a:avLst/>
          </a:prstGeom>
          <a:ln w="0">
            <a:noFill/>
          </a:ln>
        </p:spPr>
      </p:pic>
      <p:pic>
        <p:nvPicPr>
          <p:cNvPr id="482" name="Рисунок 481"/>
          <p:cNvPicPr/>
          <p:nvPr/>
        </p:nvPicPr>
        <p:blipFill>
          <a:blip r:embed="rId4" cstate="print"/>
          <a:stretch/>
        </p:blipFill>
        <p:spPr>
          <a:xfrm>
            <a:off x="4134240" y="1260000"/>
            <a:ext cx="905760" cy="905760"/>
          </a:xfrm>
          <a:prstGeom prst="rect">
            <a:avLst/>
          </a:prstGeom>
          <a:ln w="0">
            <a:noFill/>
          </a:ln>
        </p:spPr>
      </p:pic>
      <p:pic>
        <p:nvPicPr>
          <p:cNvPr id="483" name="Рисунок 482"/>
          <p:cNvPicPr/>
          <p:nvPr/>
        </p:nvPicPr>
        <p:blipFill>
          <a:blip r:embed="rId5" cstate="print"/>
          <a:stretch/>
        </p:blipFill>
        <p:spPr>
          <a:xfrm>
            <a:off x="1260000" y="3420000"/>
            <a:ext cx="820080" cy="820080"/>
          </a:xfrm>
          <a:prstGeom prst="rect">
            <a:avLst/>
          </a:prstGeom>
          <a:ln w="0">
            <a:noFill/>
          </a:ln>
        </p:spPr>
      </p:pic>
      <p:pic>
        <p:nvPicPr>
          <p:cNvPr id="484" name="Рисунок 483"/>
          <p:cNvPicPr/>
          <p:nvPr/>
        </p:nvPicPr>
        <p:blipFill>
          <a:blip r:embed="rId6" cstate="print"/>
          <a:stretch/>
        </p:blipFill>
        <p:spPr>
          <a:xfrm>
            <a:off x="4140000" y="3285000"/>
            <a:ext cx="873720" cy="8737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Способы исправления ошибок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в 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уведомлении: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5465321"/>
              </p:ext>
            </p:extLst>
          </p:nvPr>
        </p:nvGraphicFramePr>
        <p:xfrm>
          <a:off x="1006277" y="1063741"/>
          <a:ext cx="8426574" cy="40749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97025"/>
                <a:gridCol w="6429549"/>
              </a:tblGrid>
              <a:tr h="4394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Где ошибка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525" marR="9525" marT="9525" marB="9525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Что делать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525" marR="9525" marT="9525" marB="9525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165432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 сумме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    Создайте 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новое уведомление, например, в Личном кабинете.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    Повторите 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данные ошибочной строчки (КПП, КБК, 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ОКТМО,</a:t>
                      </a: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период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), а сумму впишите новую.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 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поступлении уведомления в налоговый орган корректировка произойдет автоматически.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8123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 иных данных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     Создайте 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новое уведомление.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     Повторите 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данные ошибочной строчки (КПП, КБК, ОКТМО, период), а в сумме укажите «0».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     Новой 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строкой укажите верные данные.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     При 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поступлении уведомления в налоговый орган корректировка произойдет автоматически.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900731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Box 538"/>
          <p:cNvSpPr txBox="1"/>
          <p:nvPr/>
        </p:nvSpPr>
        <p:spPr>
          <a:xfrm>
            <a:off x="2892285" y="4803019"/>
            <a:ext cx="5165640" cy="4014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ru-RU" sz="1800" b="1" strike="noStrike" spc="-1" dirty="0">
                <a:solidFill>
                  <a:srgbClr val="EEEEEE"/>
                </a:solidFill>
                <a:latin typeface="Noto Sans"/>
              </a:rPr>
              <a:t>УФНС России по Республике Алтай</a:t>
            </a:r>
            <a:endParaRPr lang="ru-RU" sz="1800" b="1" strike="noStrike" spc="-1" dirty="0">
              <a:solidFill>
                <a:srgbClr val="000000"/>
              </a:solidFill>
              <a:latin typeface="Nimbus Sans"/>
            </a:endParaRPr>
          </a:p>
        </p:txBody>
      </p:sp>
      <p:sp>
        <p:nvSpPr>
          <p:cNvPr id="540" name="TextBox 539"/>
          <p:cNvSpPr txBox="1"/>
          <p:nvPr/>
        </p:nvSpPr>
        <p:spPr>
          <a:xfrm>
            <a:off x="502221" y="458217"/>
            <a:ext cx="8820000" cy="3528392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ctr"/>
            <a:r>
              <a:rPr lang="ru-RU" sz="2000" b="1" u="sng" strike="noStrike" spc="-1" dirty="0" smtClean="0">
                <a:solidFill>
                  <a:srgbClr val="000000"/>
                </a:solidFill>
                <a:uFillTx/>
                <a:latin typeface="Nimbus Sans"/>
              </a:rPr>
              <a:t>Контактные телефоны</a:t>
            </a:r>
          </a:p>
          <a:p>
            <a:pPr algn="ctr"/>
            <a:r>
              <a:rPr lang="ru-RU" sz="2000" b="1" strike="noStrike" spc="-1" dirty="0" smtClean="0">
                <a:solidFill>
                  <a:srgbClr val="000000"/>
                </a:solidFill>
                <a:uFillTx/>
                <a:latin typeface="Nimbus Sans"/>
              </a:rPr>
              <a:t> по вопросам </a:t>
            </a:r>
            <a:r>
              <a:rPr lang="ru-RU" sz="2000" b="1" strike="noStrike" spc="-1" dirty="0" smtClean="0">
                <a:solidFill>
                  <a:srgbClr val="000000"/>
                </a:solidFill>
                <a:latin typeface="Nimbus Sans"/>
              </a:rPr>
              <a:t>администрирования НДФЛ </a:t>
            </a:r>
            <a:r>
              <a:rPr lang="ru-RU" sz="2000" b="1" strike="noStrike" spc="-1" dirty="0">
                <a:solidFill>
                  <a:srgbClr val="000000"/>
                </a:solidFill>
                <a:latin typeface="Nimbus Sans"/>
              </a:rPr>
              <a:t>налоговых </a:t>
            </a:r>
            <a:r>
              <a:rPr lang="ru-RU" sz="2000" b="1" strike="noStrike" spc="-1" dirty="0" smtClean="0">
                <a:solidFill>
                  <a:srgbClr val="000000"/>
                </a:solidFill>
                <a:latin typeface="Nimbus Sans"/>
              </a:rPr>
              <a:t>агентов</a:t>
            </a:r>
          </a:p>
          <a:p>
            <a:pPr algn="ctr"/>
            <a:r>
              <a:rPr lang="ru-RU" sz="2000" b="1" strike="noStrike" spc="-1" dirty="0" smtClean="0">
                <a:solidFill>
                  <a:srgbClr val="000000"/>
                </a:solidFill>
                <a:latin typeface="Nimbus Sans"/>
              </a:rPr>
              <a:t> </a:t>
            </a:r>
            <a:r>
              <a:rPr lang="ru-RU" sz="2000" b="1" strike="noStrike" spc="-1" dirty="0">
                <a:solidFill>
                  <a:srgbClr val="000000"/>
                </a:solidFill>
                <a:latin typeface="Nimbus Sans"/>
              </a:rPr>
              <a:t>и </a:t>
            </a:r>
            <a:r>
              <a:rPr lang="ru-RU" sz="2000" b="1" strike="noStrike" spc="-1" dirty="0" smtClean="0">
                <a:solidFill>
                  <a:srgbClr val="000000"/>
                </a:solidFill>
                <a:latin typeface="Nimbus Sans"/>
              </a:rPr>
              <a:t>страховых взносов</a:t>
            </a:r>
          </a:p>
          <a:p>
            <a:endParaRPr lang="ru-RU" sz="1800" b="0" strike="noStrike" spc="-1" dirty="0">
              <a:solidFill>
                <a:srgbClr val="000000"/>
              </a:solidFill>
              <a:latin typeface="Nimbus Sans"/>
            </a:endParaRPr>
          </a:p>
          <a:p>
            <a:r>
              <a:rPr lang="ru-RU" sz="2000" b="1" strike="noStrike" spc="-1" dirty="0" smtClean="0">
                <a:solidFill>
                  <a:srgbClr val="000000"/>
                </a:solidFill>
                <a:latin typeface="Nimbus Sans"/>
              </a:rPr>
              <a:t>Для </a:t>
            </a:r>
            <a:r>
              <a:rPr lang="ru-RU" sz="2000" b="1" strike="noStrike" spc="-1" dirty="0">
                <a:solidFill>
                  <a:srgbClr val="000000"/>
                </a:solidFill>
                <a:latin typeface="Nimbus Sans"/>
              </a:rPr>
              <a:t>юридических лиц</a:t>
            </a:r>
            <a:r>
              <a:rPr lang="ru-RU" sz="2000" b="0" strike="noStrike" spc="-1" dirty="0">
                <a:solidFill>
                  <a:srgbClr val="000000"/>
                </a:solidFill>
                <a:latin typeface="Nimbus Sans"/>
              </a:rPr>
              <a:t>	</a:t>
            </a:r>
            <a:r>
              <a:rPr lang="ru-RU" sz="2000" spc="-1" dirty="0" smtClean="0">
                <a:solidFill>
                  <a:srgbClr val="000000"/>
                </a:solidFill>
                <a:latin typeface="Nimbus Sans"/>
              </a:rPr>
              <a:t>2-05-81 (доб. </a:t>
            </a:r>
            <a:r>
              <a:rPr lang="en-US" sz="2000" spc="-1" dirty="0" smtClean="0">
                <a:solidFill>
                  <a:srgbClr val="000000"/>
                </a:solidFill>
                <a:latin typeface="Nimbus Sans"/>
              </a:rPr>
              <a:t>21-01</a:t>
            </a:r>
            <a:r>
              <a:rPr lang="ru-RU" sz="2000" spc="-1" dirty="0" smtClean="0">
                <a:solidFill>
                  <a:srgbClr val="000000"/>
                </a:solidFill>
                <a:latin typeface="Nimbus Sans"/>
              </a:rPr>
              <a:t>, 21-16, 14-57, 21-48)</a:t>
            </a:r>
          </a:p>
          <a:p>
            <a:endParaRPr lang="ru-RU" sz="2000" b="0" strike="noStrike" spc="-1" dirty="0">
              <a:solidFill>
                <a:srgbClr val="000000"/>
              </a:solidFill>
              <a:latin typeface="Nimbus Sans"/>
            </a:endParaRPr>
          </a:p>
          <a:p>
            <a:r>
              <a:rPr lang="ru-RU" sz="2000" b="1" strike="noStrike" spc="-1" dirty="0" smtClean="0">
                <a:solidFill>
                  <a:srgbClr val="000000"/>
                </a:solidFill>
                <a:latin typeface="Nimbus Sans"/>
              </a:rPr>
              <a:t>Для ИП/КФХ</a:t>
            </a:r>
            <a:r>
              <a:rPr lang="ru-RU" sz="2000" b="0" strike="noStrike" spc="-1" dirty="0">
                <a:solidFill>
                  <a:srgbClr val="000000"/>
                </a:solidFill>
                <a:latin typeface="Nimbus Sans"/>
              </a:rPr>
              <a:t>		</a:t>
            </a:r>
            <a:r>
              <a:rPr lang="ru-RU" sz="2000" b="0" strike="noStrike" spc="-1" dirty="0" smtClean="0">
                <a:solidFill>
                  <a:srgbClr val="000000"/>
                </a:solidFill>
                <a:latin typeface="Nimbus Sans"/>
              </a:rPr>
              <a:t>             2-05-81 (доб. 21-07, </a:t>
            </a:r>
            <a:r>
              <a:rPr lang="ru-RU" sz="2000" spc="-1" dirty="0" smtClean="0">
                <a:solidFill>
                  <a:srgbClr val="000000"/>
                </a:solidFill>
                <a:latin typeface="Nimbus Sans"/>
              </a:rPr>
              <a:t>21-13</a:t>
            </a:r>
            <a:r>
              <a:rPr lang="ru-RU" sz="2000" b="0" strike="noStrike" spc="-1" dirty="0" smtClean="0">
                <a:solidFill>
                  <a:srgbClr val="000000"/>
                </a:solidFill>
                <a:latin typeface="Nimbus Sans"/>
              </a:rPr>
              <a:t>, 11-41)</a:t>
            </a:r>
            <a:endParaRPr lang="ru-RU" sz="2000" b="0" strike="noStrike" spc="-1" dirty="0">
              <a:solidFill>
                <a:srgbClr val="000000"/>
              </a:solidFill>
              <a:latin typeface="Nimbus Sans"/>
            </a:endParaRPr>
          </a:p>
          <a:p>
            <a:endParaRPr lang="ru-RU" sz="2000" b="0" strike="noStrike" spc="-1" dirty="0">
              <a:solidFill>
                <a:srgbClr val="000000"/>
              </a:solidFill>
              <a:latin typeface="Nimbus Sans"/>
            </a:endParaRPr>
          </a:p>
        </p:txBody>
      </p: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611</TotalTime>
  <Words>618</Words>
  <Application>Microsoft Office PowerPoint</Application>
  <PresentationFormat>Произвольный</PresentationFormat>
  <Paragraphs>123</Paragraphs>
  <Slides>12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9</vt:i4>
      </vt:variant>
      <vt:variant>
        <vt:lpstr>Заголовки слайдов</vt:lpstr>
      </vt:variant>
      <vt:variant>
        <vt:i4>12</vt:i4>
      </vt:variant>
    </vt:vector>
  </HeadingPairs>
  <TitlesOfParts>
    <vt:vector size="21" baseType="lpstr"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Основные изменения в отчетности  по НДФЛ с 2024 года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Как распределяется перечисленная сумма ЕНП </vt:lpstr>
      <vt:lpstr>Ошибки при заполнении уведомлений об исчисленных суммах налога</vt:lpstr>
      <vt:lpstr>Способы исправления ошибок в уведомлении: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Freshes</dc:title>
  <dc:creator>Казанцева Лариса Евгеньевна</dc:creator>
  <cp:lastModifiedBy>Ткалич Галина Сергеевна</cp:lastModifiedBy>
  <cp:revision>127</cp:revision>
  <cp:lastPrinted>2024-03-11T02:37:08Z</cp:lastPrinted>
  <dcterms:created xsi:type="dcterms:W3CDTF">2023-04-16T13:34:18Z</dcterms:created>
  <dcterms:modified xsi:type="dcterms:W3CDTF">2024-03-11T02:43:03Z</dcterms:modified>
  <dc:language>ru-RU</dc:language>
</cp:coreProperties>
</file>