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wav"/>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04" r:id="rId2"/>
  </p:sldMasterIdLst>
  <p:notesMasterIdLst>
    <p:notesMasterId r:id="rId80"/>
  </p:notesMasterIdLst>
  <p:sldIdLst>
    <p:sldId id="395" r:id="rId3"/>
    <p:sldId id="387" r:id="rId4"/>
    <p:sldId id="388" r:id="rId5"/>
    <p:sldId id="396" r:id="rId6"/>
    <p:sldId id="265" r:id="rId7"/>
    <p:sldId id="367" r:id="rId8"/>
    <p:sldId id="368" r:id="rId9"/>
    <p:sldId id="369" r:id="rId10"/>
    <p:sldId id="370" r:id="rId11"/>
    <p:sldId id="371" r:id="rId12"/>
    <p:sldId id="372" r:id="rId13"/>
    <p:sldId id="373" r:id="rId14"/>
    <p:sldId id="374" r:id="rId15"/>
    <p:sldId id="375" r:id="rId16"/>
    <p:sldId id="376" r:id="rId17"/>
    <p:sldId id="343" r:id="rId18"/>
    <p:sldId id="344" r:id="rId19"/>
    <p:sldId id="268" r:id="rId20"/>
    <p:sldId id="269" r:id="rId21"/>
    <p:sldId id="270" r:id="rId22"/>
    <p:sldId id="271" r:id="rId23"/>
    <p:sldId id="287" r:id="rId24"/>
    <p:sldId id="273" r:id="rId25"/>
    <p:sldId id="274" r:id="rId26"/>
    <p:sldId id="275" r:id="rId27"/>
    <p:sldId id="277" r:id="rId28"/>
    <p:sldId id="278" r:id="rId29"/>
    <p:sldId id="279" r:id="rId30"/>
    <p:sldId id="280" r:id="rId31"/>
    <p:sldId id="281" r:id="rId32"/>
    <p:sldId id="282" r:id="rId33"/>
    <p:sldId id="284" r:id="rId34"/>
    <p:sldId id="288" r:id="rId35"/>
    <p:sldId id="285" r:id="rId36"/>
    <p:sldId id="286" r:id="rId37"/>
    <p:sldId id="289" r:id="rId38"/>
    <p:sldId id="290" r:id="rId39"/>
    <p:sldId id="291" r:id="rId40"/>
    <p:sldId id="292" r:id="rId41"/>
    <p:sldId id="294" r:id="rId42"/>
    <p:sldId id="295" r:id="rId43"/>
    <p:sldId id="296" r:id="rId44"/>
    <p:sldId id="297" r:id="rId45"/>
    <p:sldId id="298" r:id="rId46"/>
    <p:sldId id="299" r:id="rId47"/>
    <p:sldId id="301" r:id="rId48"/>
    <p:sldId id="302" r:id="rId49"/>
    <p:sldId id="303" r:id="rId50"/>
    <p:sldId id="304" r:id="rId51"/>
    <p:sldId id="305" r:id="rId52"/>
    <p:sldId id="306" r:id="rId53"/>
    <p:sldId id="307" r:id="rId54"/>
    <p:sldId id="308" r:id="rId55"/>
    <p:sldId id="310" r:id="rId56"/>
    <p:sldId id="311" r:id="rId57"/>
    <p:sldId id="314" r:id="rId58"/>
    <p:sldId id="315" r:id="rId59"/>
    <p:sldId id="316" r:id="rId60"/>
    <p:sldId id="317" r:id="rId61"/>
    <p:sldId id="318" r:id="rId62"/>
    <p:sldId id="319" r:id="rId63"/>
    <p:sldId id="320" r:id="rId64"/>
    <p:sldId id="381" r:id="rId65"/>
    <p:sldId id="322" r:id="rId66"/>
    <p:sldId id="323" r:id="rId67"/>
    <p:sldId id="333" r:id="rId68"/>
    <p:sldId id="334" r:id="rId69"/>
    <p:sldId id="335" r:id="rId70"/>
    <p:sldId id="336" r:id="rId71"/>
    <p:sldId id="337" r:id="rId72"/>
    <p:sldId id="339" r:id="rId73"/>
    <p:sldId id="340" r:id="rId74"/>
    <p:sldId id="338" r:id="rId75"/>
    <p:sldId id="341" r:id="rId76"/>
    <p:sldId id="342" r:id="rId77"/>
    <p:sldId id="385" r:id="rId78"/>
    <p:sldId id="390" r:id="rId79"/>
  </p:sldIdLst>
  <p:sldSz cx="9144000" cy="6858000" type="screen4x3"/>
  <p:notesSz cx="6858000" cy="9144000"/>
  <p:custDataLst>
    <p:tags r:id="rId81"/>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Пользователь Windows" initials="ПW"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339933"/>
    <a:srgbClr val="339966"/>
    <a:srgbClr val="008000"/>
    <a:srgbClr val="EAEAEA"/>
    <a:srgbClr val="DCE6F2"/>
    <a:srgbClr val="CCECFF"/>
    <a:srgbClr val="CBCBCB"/>
    <a:srgbClr val="D1D1D1"/>
    <a:srgbClr val="CFFF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75" autoAdjust="0"/>
    <p:restoredTop sz="98932" autoAdjust="0"/>
  </p:normalViewPr>
  <p:slideViewPr>
    <p:cSldViewPr>
      <p:cViewPr varScale="1">
        <p:scale>
          <a:sx n="59" d="100"/>
          <a:sy n="59" d="100"/>
        </p:scale>
        <p:origin x="1812"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tags" Target="tags/tag1.xml"/><Relationship Id="rId86"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2B4DA6-D526-4718-88DE-56577490007F}" type="datetimeFigureOut">
              <a:rPr lang="ru-RU" smtClean="0"/>
              <a:pPr/>
              <a:t>01.05.2025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F2BCD6-C583-4A56-86EC-4380C69A8EF0}" type="slidenum">
              <a:rPr lang="ru-RU" smtClean="0"/>
              <a:pPr/>
              <a:t>‹#›</a:t>
            </a:fld>
            <a:endParaRPr lang="ru-RU"/>
          </a:p>
        </p:txBody>
      </p:sp>
    </p:spTree>
    <p:extLst>
      <p:ext uri="{BB962C8B-B14F-4D97-AF65-F5344CB8AC3E}">
        <p14:creationId xmlns:p14="http://schemas.microsoft.com/office/powerpoint/2010/main" val="1162669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143000" y="685800"/>
            <a:ext cx="4572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p:txBody>
      </p:sp>
      <p:sp>
        <p:nvSpPr>
          <p:cNvPr id="4" name="Номер слайда 3"/>
          <p:cNvSpPr>
            <a:spLocks noGrp="1"/>
          </p:cNvSpPr>
          <p:nvPr>
            <p:ph type="sldNum" sz="quarter" idx="10"/>
          </p:nvPr>
        </p:nvSpPr>
        <p:spPr/>
        <p:txBody>
          <a:bodyPr/>
          <a:lstStyle/>
          <a:p>
            <a:fld id="{5FF2BCD6-C583-4A56-86EC-4380C69A8EF0}" type="slidenum">
              <a:rPr lang="ru-RU" smtClean="0"/>
              <a:pPr/>
              <a:t>5</a:t>
            </a:fld>
            <a:endParaRPr lang="ru-RU"/>
          </a:p>
        </p:txBody>
      </p:sp>
    </p:spTree>
    <p:extLst>
      <p:ext uri="{BB962C8B-B14F-4D97-AF65-F5344CB8AC3E}">
        <p14:creationId xmlns:p14="http://schemas.microsoft.com/office/powerpoint/2010/main" val="35147721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hyperlink" Target="http://sun-shine-kz.ucoz.ru/"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 Target="../slides/slide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l="-9000" r="-11000" b="-7000"/>
          </a:stretch>
        </a:blipFill>
        <a:effectLst/>
      </p:bgPr>
    </p:bg>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B4C71EC6-210F-42DE-9C53-41977AD35B3D}" type="datetimeFigureOut">
              <a:rPr lang="ru-RU" smtClean="0"/>
              <a:pPr/>
              <a:t>01.05.2025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pic>
        <p:nvPicPr>
          <p:cNvPr id="1026"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96" y="4462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77529" y="471449"/>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87534" y="496392"/>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17613" y="4462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42022" y="335649"/>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477853" y="4462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12160" y="171873"/>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49453" y="8222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21462" y="425497"/>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07896" y="188641"/>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09693" y="8222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3185" y="1124793"/>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45731" y="891953"/>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55712" y="960472"/>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13957" y="730297"/>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74197" y="730297"/>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992" y="1372479"/>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13025" y="1799304"/>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18792" y="1702105"/>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46948" y="1372479"/>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23030" y="1824246"/>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53109" y="1372479"/>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77518" y="1663505"/>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47656" y="149972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56958" y="1753352"/>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14158" y="1338071"/>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43392" y="1516497"/>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63307" y="187653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91208" y="228832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76056" y="2147800"/>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13349" y="222242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966057" y="1954853"/>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49453" y="2058151"/>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78662" y="1986143"/>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09693" y="2058151"/>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488" y="2734530"/>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54288" y="3064156"/>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82444" y="2734530"/>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88605" y="2734530"/>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517814" y="2706229"/>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87008" y="3077802"/>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83152" y="286177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78888" y="287854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24177" y="3814700"/>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16723" y="358185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88605" y="3296443"/>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21729" y="3313754"/>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48845" y="358447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0054" y="3666201"/>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14158" y="3348194"/>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7587" y="4087033"/>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35387" y="4416657"/>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39625" y="4538800"/>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69704" y="4087033"/>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94113" y="4378057"/>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98913" y="4058730"/>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3553" y="4467905"/>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59987" y="4231049"/>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091" y="473510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69704" y="4648946"/>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51"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042041" y="497420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29944" y="4936978"/>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56"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66048" y="477270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95257" y="4700697"/>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26288" y="477270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63"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23120" y="5423178"/>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46948" y="5423178"/>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82318" y="539487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51512" y="5766449"/>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47656" y="5550425"/>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74"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56958" y="5804049"/>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75"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14158" y="5388770"/>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78"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496" y="6071250"/>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88681" y="6503346"/>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81"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81227" y="6270505"/>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82"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75992" y="6042947"/>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025446" y="6310353"/>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13349" y="6273122"/>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90"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49453" y="6108850"/>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93" name="Picture 4"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207896" y="627727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94" name="Picture 2" descr="http://img-fotki.yandex.ru/get/6207/94689460.147/0_73c4b_aa133b18_S.jpg"/>
          <p:cNvPicPr>
            <a:picLocks noChangeAspect="1" noChangeArrowheads="1" noCrop="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09693" y="6108850"/>
            <a:ext cx="460348" cy="460351"/>
          </a:xfrm>
          <a:prstGeom prst="rect">
            <a:avLst/>
          </a:prstGeom>
          <a:noFill/>
          <a:extLst>
            <a:ext uri="{909E8E84-426E-40DD-AFC4-6F175D3DCCD1}">
              <a14:hiddenFill xmlns:a14="http://schemas.microsoft.com/office/drawing/2010/main">
                <a:solidFill>
                  <a:srgbClr val="FFFFFF"/>
                </a:solidFill>
              </a14:hiddenFill>
            </a:ext>
          </a:extLst>
        </p:spPr>
      </p:pic>
      <p:sp>
        <p:nvSpPr>
          <p:cNvPr id="9" name="Текст 8"/>
          <p:cNvSpPr>
            <a:spLocks noGrp="1"/>
          </p:cNvSpPr>
          <p:nvPr>
            <p:ph type="body" sz="quarter" idx="13" hasCustomPrompt="1"/>
          </p:nvPr>
        </p:nvSpPr>
        <p:spPr>
          <a:xfrm>
            <a:off x="1331915" y="4508277"/>
            <a:ext cx="6840537" cy="1296988"/>
          </a:xfrm>
        </p:spPr>
        <p:txBody>
          <a:bodyPr>
            <a:normAutofit/>
          </a:bodyPr>
          <a:lstStyle>
            <a:lvl5pPr marL="174625" indent="0">
              <a:buNone/>
              <a:defRPr sz="3200" baseline="0">
                <a:solidFill>
                  <a:schemeClr val="bg1"/>
                </a:solidFill>
                <a:effectLst>
                  <a:outerShdw blurRad="38100" dist="38100" dir="2700000" algn="tl">
                    <a:srgbClr val="000000">
                      <a:alpha val="43137"/>
                    </a:srgbClr>
                  </a:outerShdw>
                </a:effectLst>
              </a:defRPr>
            </a:lvl5pPr>
          </a:lstStyle>
          <a:p>
            <a:pPr lvl="4"/>
            <a:r>
              <a:rPr lang="ru-RU" dirty="0"/>
              <a:t>Ваши данные</a:t>
            </a:r>
          </a:p>
        </p:txBody>
      </p:sp>
      <p:sp>
        <p:nvSpPr>
          <p:cNvPr id="195" name="TextBox 194" hidden="1"/>
          <p:cNvSpPr txBox="1"/>
          <p:nvPr userDrawn="1"/>
        </p:nvSpPr>
        <p:spPr>
          <a:xfrm>
            <a:off x="35496" y="539970"/>
            <a:ext cx="9099350" cy="584775"/>
          </a:xfrm>
          <a:prstGeom prst="rect">
            <a:avLst/>
          </a:prstGeom>
          <a:noFill/>
        </p:spPr>
        <p:txBody>
          <a:bodyPr wrap="none" rtlCol="0">
            <a:spAutoFit/>
          </a:bodyPr>
          <a:lstStyle/>
          <a:p>
            <a:r>
              <a:rPr lang="ru-RU" sz="3200" b="1" dirty="0">
                <a:solidFill>
                  <a:schemeClr val="bg1"/>
                </a:solidFill>
                <a:effectLst>
                  <a:outerShdw blurRad="38100" dist="38100" dir="2700000" algn="tl">
                    <a:srgbClr val="000000">
                      <a:alpha val="43137"/>
                    </a:srgbClr>
                  </a:outerShdw>
                </a:effectLst>
              </a:rPr>
              <a:t>АВТОР ШАБЛОНА САЛИШ САЛТАНАТ САЛИШЕВНА</a:t>
            </a:r>
          </a:p>
        </p:txBody>
      </p:sp>
      <p:sp>
        <p:nvSpPr>
          <p:cNvPr id="2" name="Прямоугольник 1"/>
          <p:cNvSpPr/>
          <p:nvPr userDrawn="1"/>
        </p:nvSpPr>
        <p:spPr>
          <a:xfrm>
            <a:off x="-36512" y="-27384"/>
            <a:ext cx="1681871" cy="246221"/>
          </a:xfrm>
          <a:prstGeom prst="rect">
            <a:avLst/>
          </a:prstGeom>
        </p:spPr>
        <p:txBody>
          <a:bodyPr wrap="none">
            <a:spAutoFit/>
          </a:bodyPr>
          <a:lstStyle/>
          <a:p>
            <a:r>
              <a:rPr lang="en-US" sz="1000" dirty="0">
                <a:hlinkClick r:id="rId4"/>
              </a:rPr>
              <a:t>http://sun-shine-kz.ucoz.ru/</a:t>
            </a:r>
            <a:r>
              <a:rPr lang="ru-RU" sz="1000" dirty="0"/>
              <a:t> </a:t>
            </a:r>
          </a:p>
        </p:txBody>
      </p:sp>
      <p:sp>
        <p:nvSpPr>
          <p:cNvPr id="3" name="TextBox 2"/>
          <p:cNvSpPr txBox="1"/>
          <p:nvPr userDrawn="1"/>
        </p:nvSpPr>
        <p:spPr>
          <a:xfrm>
            <a:off x="-15712" y="6669361"/>
            <a:ext cx="1635384" cy="246221"/>
          </a:xfrm>
          <a:prstGeom prst="rect">
            <a:avLst/>
          </a:prstGeom>
          <a:noFill/>
        </p:spPr>
        <p:txBody>
          <a:bodyPr wrap="none" rtlCol="0">
            <a:spAutoFit/>
          </a:bodyPr>
          <a:lstStyle/>
          <a:p>
            <a:r>
              <a:rPr lang="ru-RU" sz="1000" dirty="0">
                <a:solidFill>
                  <a:schemeClr val="bg1"/>
                </a:solidFill>
              </a:rPr>
              <a:t>Автор шаблона </a:t>
            </a:r>
            <a:r>
              <a:rPr lang="ru-RU" sz="1000" dirty="0" err="1">
                <a:solidFill>
                  <a:schemeClr val="bg1"/>
                </a:solidFill>
              </a:rPr>
              <a:t>Салиш</a:t>
            </a:r>
            <a:r>
              <a:rPr lang="ru-RU" sz="1000" dirty="0">
                <a:solidFill>
                  <a:schemeClr val="bg1"/>
                </a:solidFill>
              </a:rPr>
              <a:t> С.С.</a:t>
            </a:r>
          </a:p>
        </p:txBody>
      </p:sp>
    </p:spTree>
  </p:cSld>
  <p:clrMapOvr>
    <a:masterClrMapping/>
  </p:clrMapOvr>
  <p:transition spd="slow" advClick="0">
    <p:sndAc>
      <p:end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bg>
      <p:bgPr>
        <a:gradFill flip="none" rotWithShape="1">
          <a:gsLst>
            <a:gs pos="0">
              <a:srgbClr val="070A83"/>
            </a:gs>
            <a:gs pos="39999">
              <a:srgbClr val="0A128C"/>
            </a:gs>
            <a:gs pos="70000">
              <a:srgbClr val="181CC7"/>
            </a:gs>
            <a:gs pos="88000">
              <a:srgbClr val="1508C4"/>
            </a:gs>
            <a:gs pos="100000">
              <a:srgbClr val="1F08C6"/>
            </a:gs>
          </a:gsLst>
          <a:lin ang="162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457200" y="274639"/>
            <a:ext cx="7211144" cy="1143000"/>
          </a:xfrm>
        </p:spPr>
        <p:txBody>
          <a:bodyPr/>
          <a:lstStyle>
            <a:lvl1pPr algn="l">
              <a:defRPr>
                <a:solidFill>
                  <a:schemeClr val="bg1"/>
                </a:solidFill>
              </a:defRPr>
            </a:lvl1pPr>
          </a:lstStyle>
          <a:p>
            <a:r>
              <a:rPr lang="ru-RU" dirty="0"/>
              <a:t>Категория</a:t>
            </a:r>
          </a:p>
        </p:txBody>
      </p:sp>
      <p:sp>
        <p:nvSpPr>
          <p:cNvPr id="3" name="Содержимое 2"/>
          <p:cNvSpPr>
            <a:spLocks noGrp="1"/>
          </p:cNvSpPr>
          <p:nvPr>
            <p:ph idx="1" hasCustomPrompt="1"/>
          </p:nvPr>
        </p:nvSpPr>
        <p:spPr>
          <a:xfrm>
            <a:off x="457200" y="1600202"/>
            <a:ext cx="8229600" cy="4493095"/>
          </a:xfrm>
        </p:spPr>
        <p:txBody>
          <a:bodyPr/>
          <a:lstStyle>
            <a:lvl1pPr>
              <a:defRPr sz="4000" baseline="0">
                <a:solidFill>
                  <a:schemeClr val="bg1"/>
                </a:solidFill>
              </a:defRPr>
            </a:lvl1pPr>
            <a:lvl2pPr marL="457200" indent="0">
              <a:buNone/>
              <a:defRPr/>
            </a:lvl2pPr>
            <a:lvl5pPr marL="1828800" indent="0">
              <a:buNone/>
              <a:defRPr/>
            </a:lvl5pPr>
          </a:lstStyle>
          <a:p>
            <a:pPr lvl="0"/>
            <a:r>
              <a:rPr lang="ru-RU" dirty="0"/>
              <a:t>Ваш вопрос</a:t>
            </a:r>
          </a:p>
        </p:txBody>
      </p:sp>
      <p:sp>
        <p:nvSpPr>
          <p:cNvPr id="4" name="Дата 3"/>
          <p:cNvSpPr>
            <a:spLocks noGrp="1"/>
          </p:cNvSpPr>
          <p:nvPr>
            <p:ph type="dt" sz="half" idx="10"/>
          </p:nvPr>
        </p:nvSpPr>
        <p:spPr/>
        <p:txBody>
          <a:bodyPr/>
          <a:lstStyle>
            <a:lvl1pPr>
              <a:defRPr>
                <a:solidFill>
                  <a:schemeClr val="bg1"/>
                </a:solidFill>
              </a:defRPr>
            </a:lvl1pPr>
          </a:lstStyle>
          <a:p>
            <a:fld id="{B4C71EC6-210F-42DE-9C53-41977AD35B3D}" type="datetimeFigureOut">
              <a:rPr lang="ru-RU" smtClean="0"/>
              <a:pPr/>
              <a:t>01.05.2025</a:t>
            </a:fld>
            <a:endParaRPr lang="ru-RU"/>
          </a:p>
        </p:txBody>
      </p:sp>
      <p:sp>
        <p:nvSpPr>
          <p:cNvPr id="5" name="Нижний колонтитул 4"/>
          <p:cNvSpPr>
            <a:spLocks noGrp="1"/>
          </p:cNvSpPr>
          <p:nvPr>
            <p:ph type="ftr" sz="quarter" idx="11"/>
          </p:nvPr>
        </p:nvSpPr>
        <p:spPr/>
        <p:txBody>
          <a:bodyPr/>
          <a:lstStyle>
            <a:lvl1pPr>
              <a:defRPr>
                <a:solidFill>
                  <a:schemeClr val="bg1"/>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bg1"/>
                </a:solidFill>
              </a:defRPr>
            </a:lvl1pPr>
          </a:lstStyle>
          <a:p>
            <a:fld id="{B19B0651-EE4F-4900-A07F-96A6BFA9D0F0}" type="slidenum">
              <a:rPr lang="ru-RU" smtClean="0"/>
              <a:pPr/>
              <a:t>‹#›</a:t>
            </a:fld>
            <a:endParaRPr lang="ru-RU"/>
          </a:p>
        </p:txBody>
      </p:sp>
      <p:sp>
        <p:nvSpPr>
          <p:cNvPr id="11" name="TextBox 10">
            <a:hlinkClick r:id="" action="ppaction://hlinkshowjump?jump=nextslide">
              <a:snd r:embed="rId2" name="восходящий ряд.wav"/>
            </a:hlinkClick>
          </p:cNvPr>
          <p:cNvSpPr txBox="1"/>
          <p:nvPr userDrawn="1"/>
        </p:nvSpPr>
        <p:spPr>
          <a:xfrm>
            <a:off x="3923930" y="6093298"/>
            <a:ext cx="1298561" cy="646331"/>
          </a:xfrm>
          <a:prstGeom prst="rect">
            <a:avLst/>
          </a:prstGeom>
          <a:solidFill>
            <a:srgbClr val="070A83"/>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rtlCol="0">
            <a:spAutoFit/>
          </a:bodyPr>
          <a:lstStyle/>
          <a:p>
            <a:r>
              <a:rPr lang="ru-RU" sz="3600" dirty="0">
                <a:solidFill>
                  <a:schemeClr val="bg1"/>
                </a:solidFill>
                <a:effectLst>
                  <a:outerShdw blurRad="38100" dist="38100" dir="2700000" algn="tl">
                    <a:srgbClr val="000000">
                      <a:alpha val="43137"/>
                    </a:srgbClr>
                  </a:outerShdw>
                </a:effectLst>
              </a:rPr>
              <a:t>Ответ</a:t>
            </a:r>
          </a:p>
        </p:txBody>
      </p:sp>
    </p:spTree>
  </p:cSld>
  <p:clrMapOvr>
    <a:masterClrMapping/>
  </p:clrMapOvr>
  <p:transition spd="slow" advClick="0">
    <p:sndAc>
      <p:end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Заголовок и объект">
    <p:bg>
      <p:bgPr>
        <a:gradFill flip="none" rotWithShape="1">
          <a:gsLst>
            <a:gs pos="0">
              <a:srgbClr val="070A83"/>
            </a:gs>
            <a:gs pos="39999">
              <a:srgbClr val="0A128C"/>
            </a:gs>
            <a:gs pos="70000">
              <a:srgbClr val="181CC7"/>
            </a:gs>
            <a:gs pos="88000">
              <a:srgbClr val="1508C4"/>
            </a:gs>
            <a:gs pos="100000">
              <a:srgbClr val="1F08C6"/>
            </a:gs>
          </a:gsLst>
          <a:lin ang="16200000" scaled="1"/>
          <a:tileRect/>
        </a:gradFill>
        <a:effectLst/>
      </p:bgPr>
    </p:bg>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lvl1pPr>
              <a:defRPr>
                <a:solidFill>
                  <a:schemeClr val="bg1"/>
                </a:solidFill>
              </a:defRPr>
            </a:lvl1pPr>
          </a:lstStyle>
          <a:p>
            <a:fld id="{B4C71EC6-210F-42DE-9C53-41977AD35B3D}" type="datetimeFigureOut">
              <a:rPr lang="ru-RU" smtClean="0"/>
              <a:pPr/>
              <a:t>01.05.2025</a:t>
            </a:fld>
            <a:endParaRPr lang="ru-RU"/>
          </a:p>
        </p:txBody>
      </p:sp>
      <p:sp>
        <p:nvSpPr>
          <p:cNvPr id="5" name="Нижний колонтитул 4"/>
          <p:cNvSpPr>
            <a:spLocks noGrp="1"/>
          </p:cNvSpPr>
          <p:nvPr>
            <p:ph type="ftr" sz="quarter" idx="11"/>
          </p:nvPr>
        </p:nvSpPr>
        <p:spPr/>
        <p:txBody>
          <a:bodyPr/>
          <a:lstStyle>
            <a:lvl1pPr>
              <a:defRPr>
                <a:solidFill>
                  <a:schemeClr val="bg1"/>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bg1"/>
                </a:solidFill>
              </a:defRPr>
            </a:lvl1pPr>
          </a:lstStyle>
          <a:p>
            <a:fld id="{B19B0651-EE4F-4900-A07F-96A6BFA9D0F0}" type="slidenum">
              <a:rPr lang="ru-RU" smtClean="0"/>
              <a:pPr/>
              <a:t>‹#›</a:t>
            </a:fld>
            <a:endParaRPr lang="ru-RU"/>
          </a:p>
        </p:txBody>
      </p:sp>
      <p:sp>
        <p:nvSpPr>
          <p:cNvPr id="11" name="TextBox 10">
            <a:hlinkClick r:id="" action="ppaction://hlinkshowjump?jump=nextslide">
              <a:snd r:embed="rId2" name="восходящий ряд.wav"/>
            </a:hlinkClick>
          </p:cNvPr>
          <p:cNvSpPr txBox="1"/>
          <p:nvPr userDrawn="1"/>
        </p:nvSpPr>
        <p:spPr>
          <a:xfrm>
            <a:off x="3779914" y="6093298"/>
            <a:ext cx="1601721" cy="646331"/>
          </a:xfrm>
          <a:prstGeom prst="rect">
            <a:avLst/>
          </a:prstGeom>
          <a:solidFill>
            <a:srgbClr val="070A83"/>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rtlCol="0">
            <a:spAutoFit/>
          </a:bodyPr>
          <a:lstStyle/>
          <a:p>
            <a:r>
              <a:rPr lang="ru-RU" sz="3600" dirty="0">
                <a:solidFill>
                  <a:schemeClr val="bg1"/>
                </a:solidFill>
                <a:effectLst>
                  <a:outerShdw blurRad="38100" dist="38100" dir="2700000" algn="tl">
                    <a:srgbClr val="000000">
                      <a:alpha val="43137"/>
                    </a:srgbClr>
                  </a:outerShdw>
                </a:effectLst>
              </a:rPr>
              <a:t>Вопрос</a:t>
            </a:r>
          </a:p>
        </p:txBody>
      </p:sp>
      <p:pic>
        <p:nvPicPr>
          <p:cNvPr id="8" name="Picture 2" descr="https://festival.1september.ru/articles/604377/presentation/14.jpg"/>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ackgroundRemoval t="20694" b="79306" l="22604" r="81979"/>
                    </a14:imgEffect>
                  </a14:imgLayer>
                </a14:imgProps>
              </a:ext>
              <a:ext uri="{28A0092B-C50C-407E-A947-70E740481C1C}">
                <a14:useLocalDpi xmlns:a14="http://schemas.microsoft.com/office/drawing/2010/main" val="0"/>
              </a:ext>
            </a:extLst>
          </a:blip>
          <a:srcRect/>
          <a:stretch/>
        </p:blipFill>
        <p:spPr bwMode="auto">
          <a:xfrm>
            <a:off x="1849666" y="2060849"/>
            <a:ext cx="5530646" cy="393782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411496" y="332656"/>
            <a:ext cx="3800464" cy="923330"/>
          </a:xfrm>
          <a:prstGeom prst="rect">
            <a:avLst/>
          </a:prstGeom>
          <a:noFill/>
        </p:spPr>
        <p:txBody>
          <a:bodyPr wrap="none" rtlCol="0">
            <a:spAutoFit/>
          </a:bodyPr>
          <a:lstStyle/>
          <a:p>
            <a:r>
              <a:rPr lang="ru-RU" sz="5400" kern="1200" dirty="0">
                <a:solidFill>
                  <a:schemeClr val="bg1"/>
                </a:solidFill>
                <a:latin typeface="+mj-lt"/>
                <a:ea typeface="+mj-ea"/>
                <a:cs typeface="+mj-cs"/>
              </a:rPr>
              <a:t>Кот в мешке</a:t>
            </a:r>
          </a:p>
        </p:txBody>
      </p:sp>
    </p:spTree>
    <p:extLst>
      <p:ext uri="{BB962C8B-B14F-4D97-AF65-F5344CB8AC3E}">
        <p14:creationId xmlns:p14="http://schemas.microsoft.com/office/powerpoint/2010/main" val="3424862826"/>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75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275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Effect transition="in" filter="fade">
                                      <p:cBhvr>
                                        <p:cTn id="14" dur="1000"/>
                                        <p:tgtEl>
                                          <p:spTgt spid="7"/>
                                        </p:tgtEl>
                                      </p:cBhvr>
                                    </p:animEffect>
                                  </p:childTnLst>
                                </p:cTn>
                              </p:par>
                              <p:par>
                                <p:cTn id="15" presetID="53" presetClass="entr" presetSubtype="16" fill="hold" grpId="0" nodeType="withEffect">
                                  <p:stCondLst>
                                    <p:cond delay="27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Effect transition="in" filter="fade">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Заголовок и объект">
    <p:bg>
      <p:bgPr>
        <a:gradFill flip="none" rotWithShape="1">
          <a:gsLst>
            <a:gs pos="0">
              <a:srgbClr val="070A83"/>
            </a:gs>
            <a:gs pos="39999">
              <a:srgbClr val="0A128C"/>
            </a:gs>
            <a:gs pos="70000">
              <a:srgbClr val="181CC7"/>
            </a:gs>
            <a:gs pos="88000">
              <a:srgbClr val="1508C4"/>
            </a:gs>
            <a:gs pos="100000">
              <a:srgbClr val="1F08C6"/>
            </a:gs>
          </a:gsLst>
          <a:lin ang="162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a:xfrm>
            <a:off x="457200" y="274639"/>
            <a:ext cx="7211144" cy="1143000"/>
          </a:xfrm>
        </p:spPr>
        <p:txBody>
          <a:bodyPr/>
          <a:lstStyle>
            <a:lvl1pPr algn="l">
              <a:defRPr>
                <a:solidFill>
                  <a:schemeClr val="bg1"/>
                </a:solidFill>
              </a:defRPr>
            </a:lvl1pPr>
          </a:lstStyle>
          <a:p>
            <a:r>
              <a:rPr lang="ru-RU" dirty="0"/>
              <a:t>Категория</a:t>
            </a:r>
          </a:p>
        </p:txBody>
      </p:sp>
      <p:sp>
        <p:nvSpPr>
          <p:cNvPr id="3" name="Содержимое 2"/>
          <p:cNvSpPr>
            <a:spLocks noGrp="1"/>
          </p:cNvSpPr>
          <p:nvPr>
            <p:ph idx="1" hasCustomPrompt="1"/>
          </p:nvPr>
        </p:nvSpPr>
        <p:spPr>
          <a:xfrm>
            <a:off x="457200" y="1600202"/>
            <a:ext cx="8229600" cy="4493095"/>
          </a:xfrm>
        </p:spPr>
        <p:txBody>
          <a:bodyPr/>
          <a:lstStyle>
            <a:lvl1pPr>
              <a:defRPr sz="4000" baseline="0">
                <a:solidFill>
                  <a:schemeClr val="bg1"/>
                </a:solidFill>
              </a:defRPr>
            </a:lvl1pPr>
            <a:lvl2pPr marL="457200" indent="0">
              <a:buNone/>
              <a:defRPr/>
            </a:lvl2pPr>
            <a:lvl5pPr marL="1828800" indent="0">
              <a:buNone/>
              <a:defRPr/>
            </a:lvl5pPr>
          </a:lstStyle>
          <a:p>
            <a:pPr lvl="0"/>
            <a:r>
              <a:rPr lang="ru-RU" dirty="0"/>
              <a:t>Ваш ответ</a:t>
            </a:r>
          </a:p>
        </p:txBody>
      </p:sp>
      <p:sp>
        <p:nvSpPr>
          <p:cNvPr id="4" name="Дата 3"/>
          <p:cNvSpPr>
            <a:spLocks noGrp="1"/>
          </p:cNvSpPr>
          <p:nvPr>
            <p:ph type="dt" sz="half" idx="10"/>
          </p:nvPr>
        </p:nvSpPr>
        <p:spPr/>
        <p:txBody>
          <a:bodyPr/>
          <a:lstStyle>
            <a:lvl1pPr>
              <a:defRPr>
                <a:solidFill>
                  <a:schemeClr val="bg1"/>
                </a:solidFill>
              </a:defRPr>
            </a:lvl1pPr>
          </a:lstStyle>
          <a:p>
            <a:fld id="{B4C71EC6-210F-42DE-9C53-41977AD35B3D}" type="datetimeFigureOut">
              <a:rPr lang="ru-RU" smtClean="0"/>
              <a:pPr/>
              <a:t>01.05.2025</a:t>
            </a:fld>
            <a:endParaRPr lang="ru-RU"/>
          </a:p>
        </p:txBody>
      </p:sp>
      <p:sp>
        <p:nvSpPr>
          <p:cNvPr id="5" name="Нижний колонтитул 4"/>
          <p:cNvSpPr>
            <a:spLocks noGrp="1"/>
          </p:cNvSpPr>
          <p:nvPr>
            <p:ph type="ftr" sz="quarter" idx="11"/>
          </p:nvPr>
        </p:nvSpPr>
        <p:spPr/>
        <p:txBody>
          <a:bodyPr/>
          <a:lstStyle>
            <a:lvl1pPr>
              <a:defRPr>
                <a:solidFill>
                  <a:schemeClr val="bg1"/>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bg1"/>
                </a:solidFill>
              </a:defRPr>
            </a:lvl1pPr>
          </a:lstStyle>
          <a:p>
            <a:fld id="{B19B0651-EE4F-4900-A07F-96A6BFA9D0F0}" type="slidenum">
              <a:rPr lang="ru-RU" smtClean="0"/>
              <a:pPr/>
              <a:t>‹#›</a:t>
            </a:fld>
            <a:endParaRPr lang="ru-RU"/>
          </a:p>
        </p:txBody>
      </p:sp>
      <p:pic>
        <p:nvPicPr>
          <p:cNvPr id="8" name="Picture 4">
            <a:hlinkClick r:id="rId2" action="ppaction://hlinksldjump"/>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7884370" y="5930945"/>
            <a:ext cx="1080121" cy="810091"/>
          </a:xfrm>
          <a:prstGeom prst="rect">
            <a:avLst/>
          </a:prstGeom>
          <a:noFill/>
          <a:ln w="127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251543"/>
      </p:ext>
    </p:extLst>
  </p:cSld>
  <p:clrMapOvr>
    <a:masterClrMapping/>
  </p:clrMapOvr>
  <p:transition spd="slow" advClick="0">
    <p:sndAc>
      <p:end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bg>
      <p:bgPr>
        <a:gradFill flip="none" rotWithShape="1">
          <a:gsLst>
            <a:gs pos="0">
              <a:srgbClr val="070A83"/>
            </a:gs>
            <a:gs pos="39999">
              <a:srgbClr val="0A128C"/>
            </a:gs>
            <a:gs pos="70000">
              <a:srgbClr val="181CC7"/>
            </a:gs>
            <a:gs pos="88000">
              <a:srgbClr val="1508C4"/>
            </a:gs>
            <a:gs pos="100000">
              <a:srgbClr val="1F08C6"/>
            </a:gs>
          </a:gsLst>
          <a:lin ang="16200000" scaled="1"/>
          <a:tileRect/>
        </a:gradFill>
        <a:effectLst/>
      </p:bgPr>
    </p:bg>
    <p:spTree>
      <p:nvGrpSpPr>
        <p:cNvPr id="1" name=""/>
        <p:cNvGrpSpPr/>
        <p:nvPr/>
      </p:nvGrpSpPr>
      <p:grpSpPr>
        <a:xfrm>
          <a:off x="0" y="0"/>
          <a:ext cx="0" cy="0"/>
          <a:chOff x="0" y="0"/>
          <a:chExt cx="0" cy="0"/>
        </a:xfrm>
      </p:grpSpPr>
      <p:pic>
        <p:nvPicPr>
          <p:cNvPr id="17"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484949" y="920174"/>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14158" y="848166"/>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63307" y="1386630"/>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09693" y="1568246"/>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45731" y="40204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55712" y="47056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17613" y="116633"/>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77853" y="40466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574197" y="240391"/>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92" y="882574"/>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82318" y="854273"/>
            <a:ext cx="460348" cy="4603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hasCustomPrompt="1"/>
          </p:nvPr>
        </p:nvSpPr>
        <p:spPr/>
        <p:txBody>
          <a:bodyPr/>
          <a:lstStyle>
            <a:lvl1pPr>
              <a:defRPr>
                <a:solidFill>
                  <a:schemeClr val="bg1"/>
                </a:solidFill>
              </a:defRPr>
            </a:lvl1pPr>
          </a:lstStyle>
          <a:p>
            <a:r>
              <a:rPr lang="ru-RU" dirty="0"/>
              <a:t>Тема </a:t>
            </a:r>
          </a:p>
        </p:txBody>
      </p:sp>
      <p:sp>
        <p:nvSpPr>
          <p:cNvPr id="4" name="Дата 3"/>
          <p:cNvSpPr>
            <a:spLocks noGrp="1"/>
          </p:cNvSpPr>
          <p:nvPr>
            <p:ph type="dt" sz="half" idx="10"/>
          </p:nvPr>
        </p:nvSpPr>
        <p:spPr/>
        <p:txBody>
          <a:bodyPr/>
          <a:lstStyle>
            <a:lvl1pPr>
              <a:defRPr>
                <a:solidFill>
                  <a:schemeClr val="bg1"/>
                </a:solidFill>
              </a:defRPr>
            </a:lvl1pPr>
          </a:lstStyle>
          <a:p>
            <a:fld id="{B4C71EC6-210F-42DE-9C53-41977AD35B3D}" type="datetimeFigureOut">
              <a:rPr lang="ru-RU" smtClean="0"/>
              <a:pPr/>
              <a:t>01.05.2025</a:t>
            </a:fld>
            <a:endParaRPr lang="ru-RU"/>
          </a:p>
        </p:txBody>
      </p:sp>
      <p:sp>
        <p:nvSpPr>
          <p:cNvPr id="5" name="Нижний колонтитул 4"/>
          <p:cNvSpPr>
            <a:spLocks noGrp="1"/>
          </p:cNvSpPr>
          <p:nvPr>
            <p:ph type="ftr" sz="quarter" idx="11"/>
          </p:nvPr>
        </p:nvSpPr>
        <p:spPr/>
        <p:txBody>
          <a:bodyPr/>
          <a:lstStyle>
            <a:lvl1pPr>
              <a:defRPr>
                <a:solidFill>
                  <a:schemeClr val="bg1"/>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bg1"/>
                </a:solidFill>
              </a:defRPr>
            </a:lvl1pPr>
          </a:lstStyle>
          <a:p>
            <a:fld id="{B19B0651-EE4F-4900-A07F-96A6BFA9D0F0}" type="slidenum">
              <a:rPr lang="ru-RU" smtClean="0"/>
              <a:pPr/>
              <a:t>‹#›</a:t>
            </a:fld>
            <a:endParaRPr lang="ru-RU"/>
          </a:p>
        </p:txBody>
      </p:sp>
      <p:sp>
        <p:nvSpPr>
          <p:cNvPr id="22" name="Рисунок 21"/>
          <p:cNvSpPr>
            <a:spLocks noGrp="1"/>
          </p:cNvSpPr>
          <p:nvPr>
            <p:ph type="pic" sz="quarter" idx="13"/>
          </p:nvPr>
        </p:nvSpPr>
        <p:spPr>
          <a:xfrm>
            <a:off x="514826" y="1616805"/>
            <a:ext cx="8094868" cy="4404483"/>
          </a:xfrm>
        </p:spPr>
        <p:txBody>
          <a:bodyPr/>
          <a:lstStyle>
            <a:lvl1pPr>
              <a:defRPr>
                <a:solidFill>
                  <a:schemeClr val="bg1"/>
                </a:solidFill>
              </a:defRPr>
            </a:lvl1pPr>
          </a:lstStyle>
          <a:p>
            <a:endParaRPr lang="ru-RU"/>
          </a:p>
        </p:txBody>
      </p:sp>
    </p:spTree>
    <p:extLst>
      <p:ext uri="{BB962C8B-B14F-4D97-AF65-F5344CB8AC3E}">
        <p14:creationId xmlns:p14="http://schemas.microsoft.com/office/powerpoint/2010/main" val="793601534"/>
      </p:ext>
    </p:extLst>
  </p:cSld>
  <p:clrMapOvr>
    <a:masterClrMapping/>
  </p:clrMapOvr>
  <p:transition spd="slow" advClick="0">
    <p:sndAc>
      <p:end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Заголовок и объект">
    <p:bg>
      <p:bgPr>
        <a:gradFill flip="none" rotWithShape="1">
          <a:gsLst>
            <a:gs pos="0">
              <a:srgbClr val="070A83"/>
            </a:gs>
            <a:gs pos="39999">
              <a:srgbClr val="0A128C"/>
            </a:gs>
            <a:gs pos="70000">
              <a:srgbClr val="181CC7"/>
            </a:gs>
            <a:gs pos="88000">
              <a:srgbClr val="1508C4"/>
            </a:gs>
            <a:gs pos="100000">
              <a:srgbClr val="1F08C6"/>
            </a:gs>
          </a:gsLst>
          <a:lin ang="16200000" scaled="1"/>
          <a:tileRect/>
        </a:gradFill>
        <a:effectLst/>
      </p:bgPr>
    </p:bg>
    <p:spTree>
      <p:nvGrpSpPr>
        <p:cNvPr id="1" name=""/>
        <p:cNvGrpSpPr/>
        <p:nvPr/>
      </p:nvGrpSpPr>
      <p:grpSpPr>
        <a:xfrm>
          <a:off x="0" y="0"/>
          <a:ext cx="0" cy="0"/>
          <a:chOff x="0" y="0"/>
          <a:chExt cx="0" cy="0"/>
        </a:xfrm>
      </p:grpSpPr>
      <p:pic>
        <p:nvPicPr>
          <p:cNvPr id="17"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484949" y="920174"/>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14158" y="848166"/>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63307" y="1386630"/>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09693" y="1568246"/>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45731" y="40204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55712" y="470568"/>
            <a:ext cx="304800" cy="3048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17613" y="116633"/>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77853" y="404665"/>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574197" y="240391"/>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92" y="882574"/>
            <a:ext cx="460348" cy="46035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http://img-fotki.yandex.ru/get/6207/94689460.147/0_73c4b_aa133b18_S.jpg"/>
          <p:cNvPicPr>
            <a:picLocks noChangeAspect="1" noChangeArrowheads="1" noCrop="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82318" y="854273"/>
            <a:ext cx="460348" cy="46035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hasCustomPrompt="1"/>
          </p:nvPr>
        </p:nvSpPr>
        <p:spPr/>
        <p:txBody>
          <a:bodyPr/>
          <a:lstStyle>
            <a:lvl1pPr algn="ctr">
              <a:defRPr>
                <a:solidFill>
                  <a:schemeClr val="bg1"/>
                </a:solidFill>
              </a:defRPr>
            </a:lvl1pPr>
          </a:lstStyle>
          <a:p>
            <a:r>
              <a:rPr lang="ru-RU" dirty="0"/>
              <a:t>Категория</a:t>
            </a:r>
          </a:p>
        </p:txBody>
      </p:sp>
      <p:sp>
        <p:nvSpPr>
          <p:cNvPr id="4" name="Дата 3"/>
          <p:cNvSpPr>
            <a:spLocks noGrp="1"/>
          </p:cNvSpPr>
          <p:nvPr>
            <p:ph type="dt" sz="half" idx="10"/>
          </p:nvPr>
        </p:nvSpPr>
        <p:spPr/>
        <p:txBody>
          <a:bodyPr/>
          <a:lstStyle>
            <a:lvl1pPr>
              <a:defRPr>
                <a:solidFill>
                  <a:schemeClr val="bg1"/>
                </a:solidFill>
              </a:defRPr>
            </a:lvl1pPr>
          </a:lstStyle>
          <a:p>
            <a:fld id="{B4C71EC6-210F-42DE-9C53-41977AD35B3D}" type="datetimeFigureOut">
              <a:rPr lang="ru-RU" smtClean="0"/>
              <a:pPr/>
              <a:t>01.05.2025</a:t>
            </a:fld>
            <a:endParaRPr lang="ru-RU"/>
          </a:p>
        </p:txBody>
      </p:sp>
      <p:sp>
        <p:nvSpPr>
          <p:cNvPr id="5" name="Нижний колонтитул 4"/>
          <p:cNvSpPr>
            <a:spLocks noGrp="1"/>
          </p:cNvSpPr>
          <p:nvPr>
            <p:ph type="ftr" sz="quarter" idx="11"/>
          </p:nvPr>
        </p:nvSpPr>
        <p:spPr/>
        <p:txBody>
          <a:bodyPr/>
          <a:lstStyle>
            <a:lvl1pPr>
              <a:defRPr>
                <a:solidFill>
                  <a:schemeClr val="bg1"/>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bg1"/>
                </a:solidFill>
              </a:defRPr>
            </a:lvl1pPr>
          </a:lstStyle>
          <a:p>
            <a:fld id="{B19B0651-EE4F-4900-A07F-96A6BFA9D0F0}" type="slidenum">
              <a:rPr lang="ru-RU" smtClean="0"/>
              <a:pPr/>
              <a:t>‹#›</a:t>
            </a:fld>
            <a:endParaRPr lang="ru-RU"/>
          </a:p>
        </p:txBody>
      </p:sp>
    </p:spTree>
    <p:extLst>
      <p:ext uri="{BB962C8B-B14F-4D97-AF65-F5344CB8AC3E}">
        <p14:creationId xmlns:p14="http://schemas.microsoft.com/office/powerpoint/2010/main" val="3689999139"/>
      </p:ext>
    </p:extLst>
  </p:cSld>
  <p:clrMapOvr>
    <a:masterClrMapping/>
  </p:clrMapOvr>
  <p:transition spd="slow" advClick="0">
    <p:sndAc>
      <p:end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01.05.2025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advClick="0">
    <p:sndAc>
      <p:end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01.05.2025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transition spd="slow" advClick="0">
    <p:sndAc>
      <p:end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Скругленный прямоугольник 3"/>
          <p:cNvSpPr/>
          <p:nvPr/>
        </p:nvSpPr>
        <p:spPr>
          <a:xfrm>
            <a:off x="304802"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Скругленный прямоугольник 5"/>
          <p:cNvSpPr/>
          <p:nvPr/>
        </p:nvSpPr>
        <p:spPr>
          <a:xfrm>
            <a:off x="418598" y="434163"/>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Заголовок 4"/>
          <p:cNvSpPr>
            <a:spLocks noGrp="1"/>
          </p:cNvSpPr>
          <p:nvPr>
            <p:ph type="ctrTitle"/>
          </p:nvPr>
        </p:nvSpPr>
        <p:spPr>
          <a:xfrm>
            <a:off x="722376" y="1820207"/>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ru-RU"/>
              <a:t>Образец заголовка</a:t>
            </a:r>
            <a:endParaRPr lang="en-US"/>
          </a:p>
        </p:txBody>
      </p:sp>
      <p:sp>
        <p:nvSpPr>
          <p:cNvPr id="20" name="Подзаголовок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a:t>Образец подзаголовка</a:t>
            </a:r>
            <a:endParaRPr lang="en-US"/>
          </a:p>
        </p:txBody>
      </p:sp>
      <p:sp>
        <p:nvSpPr>
          <p:cNvPr id="7" name="Дата 18"/>
          <p:cNvSpPr>
            <a:spLocks noGrp="1"/>
          </p:cNvSpPr>
          <p:nvPr>
            <p:ph type="dt" sz="half" idx="10"/>
          </p:nvPr>
        </p:nvSpPr>
        <p:spPr/>
        <p:txBody>
          <a:bodyPr/>
          <a:lstStyle>
            <a:lvl1pPr>
              <a:defRPr/>
            </a:lvl1pPr>
            <a:extLst/>
          </a:lstStyle>
          <a:p>
            <a:pPr>
              <a:defRPr/>
            </a:pPr>
            <a:endParaRPr lang="ru-RU">
              <a:solidFill>
                <a:srgbClr val="E3DED1">
                  <a:shade val="50000"/>
                </a:srgbClr>
              </a:solidFill>
            </a:endParaRPr>
          </a:p>
        </p:txBody>
      </p:sp>
      <p:sp>
        <p:nvSpPr>
          <p:cNvPr id="8" name="Нижний колонтитул 7"/>
          <p:cNvSpPr>
            <a:spLocks noGrp="1"/>
          </p:cNvSpPr>
          <p:nvPr>
            <p:ph type="ftr" sz="quarter" idx="11"/>
          </p:nvPr>
        </p:nvSpPr>
        <p:spPr/>
        <p:txBody>
          <a:bodyPr/>
          <a:lstStyle>
            <a:lvl1pPr>
              <a:defRPr/>
            </a:lvl1pPr>
            <a:extLst/>
          </a:lstStyle>
          <a:p>
            <a:pPr>
              <a:defRPr/>
            </a:pPr>
            <a:endParaRPr lang="ru-RU">
              <a:solidFill>
                <a:srgbClr val="E3DED1">
                  <a:shade val="50000"/>
                </a:srgbClr>
              </a:solidFill>
            </a:endParaRPr>
          </a:p>
        </p:txBody>
      </p:sp>
      <p:sp>
        <p:nvSpPr>
          <p:cNvPr id="9" name="Номер слайда 10"/>
          <p:cNvSpPr>
            <a:spLocks noGrp="1"/>
          </p:cNvSpPr>
          <p:nvPr>
            <p:ph type="sldNum" sz="quarter" idx="12"/>
          </p:nvPr>
        </p:nvSpPr>
        <p:spPr/>
        <p:txBody>
          <a:bodyPr/>
          <a:lstStyle>
            <a:lvl1pPr>
              <a:defRPr/>
            </a:lvl1pPr>
            <a:extLst/>
          </a:lstStyle>
          <a:p>
            <a:pPr>
              <a:defRPr/>
            </a:pPr>
            <a:fld id="{36FF5909-CB4C-4500-8E60-13ABF0EF533D}"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11782191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lang="ru-RU"/>
              <a:t>Образец заголовка</a:t>
            </a:r>
            <a:endParaRPr lang="en-US"/>
          </a:p>
        </p:txBody>
      </p:sp>
      <p:sp>
        <p:nvSpPr>
          <p:cNvPr id="3" name="Содержимое 2"/>
          <p:cNvSpPr>
            <a:spLocks noGrp="1"/>
          </p:cNvSpPr>
          <p:nvPr>
            <p:ph idx="1"/>
          </p:nvPr>
        </p:nvSpPr>
        <p:spPr>
          <a:xfrm>
            <a:off x="502920" y="530352"/>
            <a:ext cx="8183880" cy="418795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24"/>
          <p:cNvSpPr>
            <a:spLocks noGrp="1"/>
          </p:cNvSpPr>
          <p:nvPr>
            <p:ph type="dt" sz="half" idx="10"/>
          </p:nvPr>
        </p:nvSpPr>
        <p:spPr/>
        <p:txBody>
          <a:bodyPr/>
          <a:lstStyle>
            <a:lvl1pPr>
              <a:defRPr/>
            </a:lvl1pPr>
          </a:lstStyle>
          <a:p>
            <a:pPr>
              <a:defRPr/>
            </a:pPr>
            <a:endParaRPr lang="ru-RU">
              <a:solidFill>
                <a:srgbClr val="E3DED1">
                  <a:shade val="50000"/>
                </a:srgbClr>
              </a:solidFill>
            </a:endParaRPr>
          </a:p>
        </p:txBody>
      </p:sp>
      <p:sp>
        <p:nvSpPr>
          <p:cNvPr id="5" name="Нижний колонтитул 17"/>
          <p:cNvSpPr>
            <a:spLocks noGrp="1"/>
          </p:cNvSpPr>
          <p:nvPr>
            <p:ph type="ftr" sz="quarter" idx="11"/>
          </p:nvPr>
        </p:nvSpPr>
        <p:spPr/>
        <p:txBody>
          <a:bodyPr/>
          <a:lstStyle>
            <a:lvl1pPr>
              <a:defRPr/>
            </a:lvl1pPr>
          </a:lstStyle>
          <a:p>
            <a:pPr>
              <a:defRPr/>
            </a:pPr>
            <a:endParaRPr lang="ru-RU">
              <a:solidFill>
                <a:srgbClr val="E3DED1">
                  <a:shade val="50000"/>
                </a:srgbClr>
              </a:solidFill>
            </a:endParaRPr>
          </a:p>
        </p:txBody>
      </p:sp>
      <p:sp>
        <p:nvSpPr>
          <p:cNvPr id="6" name="Номер слайда 4"/>
          <p:cNvSpPr>
            <a:spLocks noGrp="1"/>
          </p:cNvSpPr>
          <p:nvPr>
            <p:ph type="sldNum" sz="quarter" idx="12"/>
          </p:nvPr>
        </p:nvSpPr>
        <p:spPr/>
        <p:txBody>
          <a:bodyPr/>
          <a:lstStyle>
            <a:lvl1pPr>
              <a:defRPr/>
            </a:lvl1pPr>
          </a:lstStyle>
          <a:p>
            <a:pPr>
              <a:defRPr/>
            </a:pPr>
            <a:fld id="{7E9E5F0A-C483-450D-A3AF-8CA2259C01AA}"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10779092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Скругленный прямоугольник 3"/>
          <p:cNvSpPr/>
          <p:nvPr/>
        </p:nvSpPr>
        <p:spPr>
          <a:xfrm>
            <a:off x="304802"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Скругленный прямоугольник 4"/>
          <p:cNvSpPr/>
          <p:nvPr/>
        </p:nvSpPr>
        <p:spPr>
          <a:xfrm>
            <a:off x="418598" y="434164"/>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Заголовок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ru-RU"/>
              <a:t>Образец заголовка</a:t>
            </a:r>
            <a:endParaRPr lang="en-US"/>
          </a:p>
        </p:txBody>
      </p:sp>
      <p:sp>
        <p:nvSpPr>
          <p:cNvPr id="3" name="Текст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a:t>Образец текста</a:t>
            </a:r>
          </a:p>
        </p:txBody>
      </p:sp>
      <p:sp>
        <p:nvSpPr>
          <p:cNvPr id="6" name="Дата 3"/>
          <p:cNvSpPr>
            <a:spLocks noGrp="1"/>
          </p:cNvSpPr>
          <p:nvPr>
            <p:ph type="dt" sz="half" idx="10"/>
          </p:nvPr>
        </p:nvSpPr>
        <p:spPr/>
        <p:txBody>
          <a:bodyPr/>
          <a:lstStyle>
            <a:lvl1pPr>
              <a:defRPr/>
            </a:lvl1pPr>
            <a:extLst/>
          </a:lstStyle>
          <a:p>
            <a:pPr>
              <a:defRPr/>
            </a:pPr>
            <a:endParaRPr lang="ru-RU">
              <a:solidFill>
                <a:srgbClr val="E3DED1">
                  <a:shade val="50000"/>
                </a:srgbClr>
              </a:solidFill>
            </a:endParaRPr>
          </a:p>
        </p:txBody>
      </p:sp>
      <p:sp>
        <p:nvSpPr>
          <p:cNvPr id="7" name="Нижний колонтитул 4"/>
          <p:cNvSpPr>
            <a:spLocks noGrp="1"/>
          </p:cNvSpPr>
          <p:nvPr>
            <p:ph type="ftr" sz="quarter" idx="11"/>
          </p:nvPr>
        </p:nvSpPr>
        <p:spPr/>
        <p:txBody>
          <a:bodyPr/>
          <a:lstStyle>
            <a:lvl1pPr>
              <a:defRPr/>
            </a:lvl1pPr>
            <a:extLst/>
          </a:lstStyle>
          <a:p>
            <a:pPr>
              <a:defRPr/>
            </a:pPr>
            <a:endParaRPr lang="ru-RU">
              <a:solidFill>
                <a:srgbClr val="E3DED1">
                  <a:shade val="50000"/>
                </a:srgbClr>
              </a:solidFill>
            </a:endParaRPr>
          </a:p>
        </p:txBody>
      </p:sp>
      <p:sp>
        <p:nvSpPr>
          <p:cNvPr id="8" name="Номер слайда 5"/>
          <p:cNvSpPr>
            <a:spLocks noGrp="1"/>
          </p:cNvSpPr>
          <p:nvPr>
            <p:ph type="sldNum" sz="quarter" idx="12"/>
          </p:nvPr>
        </p:nvSpPr>
        <p:spPr/>
        <p:txBody>
          <a:bodyPr/>
          <a:lstStyle>
            <a:lvl1pPr>
              <a:defRPr/>
            </a:lvl1pPr>
            <a:extLst/>
          </a:lstStyle>
          <a:p>
            <a:pPr>
              <a:defRPr/>
            </a:pPr>
            <a:fld id="{2A5C3670-3C11-4B00-A97E-366E85B63C50}"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31023259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24"/>
          <p:cNvSpPr>
            <a:spLocks noGrp="1"/>
          </p:cNvSpPr>
          <p:nvPr>
            <p:ph type="dt" sz="half" idx="10"/>
          </p:nvPr>
        </p:nvSpPr>
        <p:spPr/>
        <p:txBody>
          <a:bodyPr/>
          <a:lstStyle>
            <a:lvl1pPr>
              <a:defRPr/>
            </a:lvl1pPr>
          </a:lstStyle>
          <a:p>
            <a:pPr>
              <a:defRPr/>
            </a:pPr>
            <a:endParaRPr lang="ru-RU">
              <a:solidFill>
                <a:srgbClr val="E3DED1">
                  <a:shade val="50000"/>
                </a:srgbClr>
              </a:solidFill>
            </a:endParaRPr>
          </a:p>
        </p:txBody>
      </p:sp>
      <p:sp>
        <p:nvSpPr>
          <p:cNvPr id="6" name="Нижний колонтитул 17"/>
          <p:cNvSpPr>
            <a:spLocks noGrp="1"/>
          </p:cNvSpPr>
          <p:nvPr>
            <p:ph type="ftr" sz="quarter" idx="11"/>
          </p:nvPr>
        </p:nvSpPr>
        <p:spPr/>
        <p:txBody>
          <a:bodyPr/>
          <a:lstStyle>
            <a:lvl1pPr>
              <a:defRPr/>
            </a:lvl1pPr>
          </a:lstStyle>
          <a:p>
            <a:pPr>
              <a:defRPr/>
            </a:pPr>
            <a:endParaRPr lang="ru-RU">
              <a:solidFill>
                <a:srgbClr val="E3DED1">
                  <a:shade val="50000"/>
                </a:srgbClr>
              </a:solidFill>
            </a:endParaRPr>
          </a:p>
        </p:txBody>
      </p:sp>
      <p:sp>
        <p:nvSpPr>
          <p:cNvPr id="7" name="Номер слайда 4"/>
          <p:cNvSpPr>
            <a:spLocks noGrp="1"/>
          </p:cNvSpPr>
          <p:nvPr>
            <p:ph type="sldNum" sz="quarter" idx="12"/>
          </p:nvPr>
        </p:nvSpPr>
        <p:spPr/>
        <p:txBody>
          <a:bodyPr/>
          <a:lstStyle>
            <a:lvl1pPr>
              <a:defRPr/>
            </a:lvl1pPr>
          </a:lstStyle>
          <a:p>
            <a:pPr>
              <a:defRPr/>
            </a:pPr>
            <a:fld id="{8D47FABD-C173-42BE-A481-B9CDAC91CD03}"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34044859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lvl1pPr>
              <a:defRPr b="1"/>
            </a:lvl1pPr>
            <a:extLst/>
          </a:lstStyle>
          <a:p>
            <a:r>
              <a:rPr lang="ru-RU"/>
              <a:t>Образец заголовка</a:t>
            </a:r>
            <a:endParaRPr lang="en-US"/>
          </a:p>
        </p:txBody>
      </p:sp>
      <p:sp>
        <p:nvSpPr>
          <p:cNvPr id="3" name="Текст 2"/>
          <p:cNvSpPr>
            <a:spLocks noGrp="1"/>
          </p:cNvSpPr>
          <p:nvPr>
            <p:ph type="body" idx="1"/>
          </p:nvPr>
        </p:nvSpPr>
        <p:spPr>
          <a:xfrm>
            <a:off x="607224" y="579437"/>
            <a:ext cx="3931920" cy="792163"/>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a:t>Образец текста</a:t>
            </a:r>
          </a:p>
        </p:txBody>
      </p:sp>
      <p:sp>
        <p:nvSpPr>
          <p:cNvPr id="4" name="Текст 3"/>
          <p:cNvSpPr>
            <a:spLocks noGrp="1"/>
          </p:cNvSpPr>
          <p:nvPr>
            <p:ph type="body" sz="half" idx="3"/>
          </p:nvPr>
        </p:nvSpPr>
        <p:spPr>
          <a:xfrm>
            <a:off x="4652169" y="579437"/>
            <a:ext cx="3931920" cy="792163"/>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a:t>Образец текста</a:t>
            </a:r>
          </a:p>
        </p:txBody>
      </p:sp>
      <p:sp>
        <p:nvSpPr>
          <p:cNvPr id="5" name="Содержимое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24"/>
          <p:cNvSpPr>
            <a:spLocks noGrp="1"/>
          </p:cNvSpPr>
          <p:nvPr>
            <p:ph type="dt" sz="half" idx="10"/>
          </p:nvPr>
        </p:nvSpPr>
        <p:spPr/>
        <p:txBody>
          <a:bodyPr/>
          <a:lstStyle>
            <a:lvl1pPr>
              <a:defRPr/>
            </a:lvl1pPr>
          </a:lstStyle>
          <a:p>
            <a:pPr>
              <a:defRPr/>
            </a:pPr>
            <a:endParaRPr lang="ru-RU">
              <a:solidFill>
                <a:srgbClr val="E3DED1">
                  <a:shade val="50000"/>
                </a:srgbClr>
              </a:solidFill>
            </a:endParaRPr>
          </a:p>
        </p:txBody>
      </p:sp>
      <p:sp>
        <p:nvSpPr>
          <p:cNvPr id="8" name="Нижний колонтитул 17"/>
          <p:cNvSpPr>
            <a:spLocks noGrp="1"/>
          </p:cNvSpPr>
          <p:nvPr>
            <p:ph type="ftr" sz="quarter" idx="11"/>
          </p:nvPr>
        </p:nvSpPr>
        <p:spPr/>
        <p:txBody>
          <a:bodyPr/>
          <a:lstStyle>
            <a:lvl1pPr>
              <a:defRPr/>
            </a:lvl1pPr>
          </a:lstStyle>
          <a:p>
            <a:pPr>
              <a:defRPr/>
            </a:pPr>
            <a:endParaRPr lang="ru-RU">
              <a:solidFill>
                <a:srgbClr val="E3DED1">
                  <a:shade val="50000"/>
                </a:srgbClr>
              </a:solidFill>
            </a:endParaRPr>
          </a:p>
        </p:txBody>
      </p:sp>
      <p:sp>
        <p:nvSpPr>
          <p:cNvPr id="9" name="Номер слайда 4"/>
          <p:cNvSpPr>
            <a:spLocks noGrp="1"/>
          </p:cNvSpPr>
          <p:nvPr>
            <p:ph type="sldNum" sz="quarter" idx="12"/>
          </p:nvPr>
        </p:nvSpPr>
        <p:spPr/>
        <p:txBody>
          <a:bodyPr/>
          <a:lstStyle>
            <a:lvl1pPr>
              <a:defRPr/>
            </a:lvl1pPr>
          </a:lstStyle>
          <a:p>
            <a:pPr>
              <a:defRPr/>
            </a:pPr>
            <a:fld id="{4FDE91E0-3A8A-4541-98B6-ECE9DAB93EA3}"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318079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Дата 24"/>
          <p:cNvSpPr>
            <a:spLocks noGrp="1"/>
          </p:cNvSpPr>
          <p:nvPr>
            <p:ph type="dt" sz="half" idx="10"/>
          </p:nvPr>
        </p:nvSpPr>
        <p:spPr/>
        <p:txBody>
          <a:bodyPr/>
          <a:lstStyle>
            <a:lvl1pPr>
              <a:defRPr/>
            </a:lvl1pPr>
          </a:lstStyle>
          <a:p>
            <a:pPr>
              <a:defRPr/>
            </a:pPr>
            <a:endParaRPr lang="ru-RU">
              <a:solidFill>
                <a:srgbClr val="E3DED1">
                  <a:shade val="50000"/>
                </a:srgbClr>
              </a:solidFill>
            </a:endParaRPr>
          </a:p>
        </p:txBody>
      </p:sp>
      <p:sp>
        <p:nvSpPr>
          <p:cNvPr id="4" name="Нижний колонтитул 17"/>
          <p:cNvSpPr>
            <a:spLocks noGrp="1"/>
          </p:cNvSpPr>
          <p:nvPr>
            <p:ph type="ftr" sz="quarter" idx="11"/>
          </p:nvPr>
        </p:nvSpPr>
        <p:spPr/>
        <p:txBody>
          <a:bodyPr/>
          <a:lstStyle>
            <a:lvl1pPr>
              <a:defRPr/>
            </a:lvl1pPr>
          </a:lstStyle>
          <a:p>
            <a:pPr>
              <a:defRPr/>
            </a:pPr>
            <a:endParaRPr lang="ru-RU">
              <a:solidFill>
                <a:srgbClr val="E3DED1">
                  <a:shade val="50000"/>
                </a:srgbClr>
              </a:solidFill>
            </a:endParaRPr>
          </a:p>
        </p:txBody>
      </p:sp>
      <p:sp>
        <p:nvSpPr>
          <p:cNvPr id="5" name="Номер слайда 4"/>
          <p:cNvSpPr>
            <a:spLocks noGrp="1"/>
          </p:cNvSpPr>
          <p:nvPr>
            <p:ph type="sldNum" sz="quarter" idx="12"/>
          </p:nvPr>
        </p:nvSpPr>
        <p:spPr/>
        <p:txBody>
          <a:bodyPr/>
          <a:lstStyle>
            <a:lvl1pPr>
              <a:defRPr/>
            </a:lvl1pPr>
          </a:lstStyle>
          <a:p>
            <a:pPr>
              <a:defRPr/>
            </a:pPr>
            <a:fld id="{4793DAF8-B48D-402E-96E8-DAC32E65E0ED}"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3014179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Скругленный прямоугольник 1"/>
          <p:cNvSpPr/>
          <p:nvPr/>
        </p:nvSpPr>
        <p:spPr>
          <a:xfrm>
            <a:off x="304802"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Дата 1"/>
          <p:cNvSpPr>
            <a:spLocks noGrp="1"/>
          </p:cNvSpPr>
          <p:nvPr>
            <p:ph type="dt" sz="half" idx="10"/>
          </p:nvPr>
        </p:nvSpPr>
        <p:spPr/>
        <p:txBody>
          <a:bodyPr/>
          <a:lstStyle>
            <a:lvl1pPr>
              <a:defRPr/>
            </a:lvl1pPr>
            <a:extLst/>
          </a:lstStyle>
          <a:p>
            <a:pPr>
              <a:defRPr/>
            </a:pPr>
            <a:endParaRPr lang="ru-RU">
              <a:solidFill>
                <a:srgbClr val="E3DED1">
                  <a:shade val="50000"/>
                </a:srgbClr>
              </a:solidFill>
            </a:endParaRPr>
          </a:p>
        </p:txBody>
      </p:sp>
      <p:sp>
        <p:nvSpPr>
          <p:cNvPr id="4" name="Нижний колонтитул 2"/>
          <p:cNvSpPr>
            <a:spLocks noGrp="1"/>
          </p:cNvSpPr>
          <p:nvPr>
            <p:ph type="ftr" sz="quarter" idx="11"/>
          </p:nvPr>
        </p:nvSpPr>
        <p:spPr/>
        <p:txBody>
          <a:bodyPr/>
          <a:lstStyle>
            <a:lvl1pPr>
              <a:defRPr/>
            </a:lvl1pPr>
            <a:extLst/>
          </a:lstStyle>
          <a:p>
            <a:pPr>
              <a:defRPr/>
            </a:pPr>
            <a:endParaRPr lang="ru-RU">
              <a:solidFill>
                <a:srgbClr val="E3DED1">
                  <a:shade val="50000"/>
                </a:srgbClr>
              </a:solidFill>
            </a:endParaRPr>
          </a:p>
        </p:txBody>
      </p:sp>
      <p:sp>
        <p:nvSpPr>
          <p:cNvPr id="5" name="Номер слайда 3"/>
          <p:cNvSpPr>
            <a:spLocks noGrp="1"/>
          </p:cNvSpPr>
          <p:nvPr>
            <p:ph type="sldNum" sz="quarter" idx="12"/>
          </p:nvPr>
        </p:nvSpPr>
        <p:spPr/>
        <p:txBody>
          <a:bodyPr/>
          <a:lstStyle>
            <a:lvl1pPr>
              <a:defRPr/>
            </a:lvl1pPr>
            <a:extLst/>
          </a:lstStyle>
          <a:p>
            <a:pPr>
              <a:defRPr/>
            </a:pPr>
            <a:fld id="{93933ABF-A88F-415C-9448-E49F3E109209}"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35536980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ru-RU"/>
              <a:t>Образец заголовка</a:t>
            </a:r>
            <a:endParaRPr lang="en-US"/>
          </a:p>
        </p:txBody>
      </p:sp>
      <p:sp>
        <p:nvSpPr>
          <p:cNvPr id="3" name="Текст 2"/>
          <p:cNvSpPr>
            <a:spLocks noGrp="1"/>
          </p:cNvSpPr>
          <p:nvPr>
            <p:ph type="body" idx="2"/>
          </p:nvPr>
        </p:nvSpPr>
        <p:spPr>
          <a:xfrm>
            <a:off x="5538847" y="1447803"/>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1"/>
          </p:nvPr>
        </p:nvSpPr>
        <p:spPr>
          <a:xfrm>
            <a:off x="761374" y="930144"/>
            <a:ext cx="4626159" cy="4724403"/>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24"/>
          <p:cNvSpPr>
            <a:spLocks noGrp="1"/>
          </p:cNvSpPr>
          <p:nvPr>
            <p:ph type="dt" sz="half" idx="10"/>
          </p:nvPr>
        </p:nvSpPr>
        <p:spPr/>
        <p:txBody>
          <a:bodyPr/>
          <a:lstStyle>
            <a:lvl1pPr>
              <a:defRPr/>
            </a:lvl1pPr>
          </a:lstStyle>
          <a:p>
            <a:pPr>
              <a:defRPr/>
            </a:pPr>
            <a:endParaRPr lang="ru-RU">
              <a:solidFill>
                <a:srgbClr val="E3DED1">
                  <a:shade val="50000"/>
                </a:srgbClr>
              </a:solidFill>
            </a:endParaRPr>
          </a:p>
        </p:txBody>
      </p:sp>
      <p:sp>
        <p:nvSpPr>
          <p:cNvPr id="6" name="Нижний колонтитул 17"/>
          <p:cNvSpPr>
            <a:spLocks noGrp="1"/>
          </p:cNvSpPr>
          <p:nvPr>
            <p:ph type="ftr" sz="quarter" idx="11"/>
          </p:nvPr>
        </p:nvSpPr>
        <p:spPr/>
        <p:txBody>
          <a:bodyPr/>
          <a:lstStyle>
            <a:lvl1pPr>
              <a:defRPr/>
            </a:lvl1pPr>
          </a:lstStyle>
          <a:p>
            <a:pPr>
              <a:defRPr/>
            </a:pPr>
            <a:endParaRPr lang="ru-RU">
              <a:solidFill>
                <a:srgbClr val="E3DED1">
                  <a:shade val="50000"/>
                </a:srgbClr>
              </a:solidFill>
            </a:endParaRPr>
          </a:p>
        </p:txBody>
      </p:sp>
      <p:sp>
        <p:nvSpPr>
          <p:cNvPr id="7" name="Номер слайда 4"/>
          <p:cNvSpPr>
            <a:spLocks noGrp="1"/>
          </p:cNvSpPr>
          <p:nvPr>
            <p:ph type="sldNum" sz="quarter" idx="12"/>
          </p:nvPr>
        </p:nvSpPr>
        <p:spPr/>
        <p:txBody>
          <a:bodyPr/>
          <a:lstStyle>
            <a:lvl1pPr>
              <a:defRPr/>
            </a:lvl1pPr>
          </a:lstStyle>
          <a:p>
            <a:pPr>
              <a:defRPr/>
            </a:pPr>
            <a:fld id="{D6E856A1-DFA8-42B7-8210-7F4859864D82}"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19285399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Скругленный прямоугольник 4"/>
          <p:cNvSpPr/>
          <p:nvPr/>
        </p:nvSpPr>
        <p:spPr>
          <a:xfrm>
            <a:off x="304802"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Прямоугольник с одним скругленным углом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ru-RU"/>
              <a:t>Образец заголовка</a:t>
            </a:r>
            <a:endParaRPr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ru-RU" noProof="0"/>
              <a:t>Вставка рисунка</a:t>
            </a:r>
            <a:endParaRPr lang="en-US" noProof="0"/>
          </a:p>
        </p:txBody>
      </p:sp>
      <p:sp>
        <p:nvSpPr>
          <p:cNvPr id="7" name="Дата 4"/>
          <p:cNvSpPr>
            <a:spLocks noGrp="1"/>
          </p:cNvSpPr>
          <p:nvPr>
            <p:ph type="dt" sz="half" idx="10"/>
          </p:nvPr>
        </p:nvSpPr>
        <p:spPr/>
        <p:txBody>
          <a:bodyPr/>
          <a:lstStyle>
            <a:lvl1pPr>
              <a:defRPr/>
            </a:lvl1pPr>
            <a:extLst/>
          </a:lstStyle>
          <a:p>
            <a:pPr>
              <a:defRPr/>
            </a:pPr>
            <a:endParaRPr lang="ru-RU">
              <a:solidFill>
                <a:srgbClr val="E3DED1">
                  <a:shade val="50000"/>
                </a:srgbClr>
              </a:solidFill>
            </a:endParaRPr>
          </a:p>
        </p:txBody>
      </p:sp>
      <p:sp>
        <p:nvSpPr>
          <p:cNvPr id="8" name="Нижний колонтитул 5"/>
          <p:cNvSpPr>
            <a:spLocks noGrp="1"/>
          </p:cNvSpPr>
          <p:nvPr>
            <p:ph type="ftr" sz="quarter" idx="11"/>
          </p:nvPr>
        </p:nvSpPr>
        <p:spPr/>
        <p:txBody>
          <a:bodyPr/>
          <a:lstStyle>
            <a:lvl1pPr>
              <a:defRPr/>
            </a:lvl1pPr>
            <a:extLst/>
          </a:lstStyle>
          <a:p>
            <a:pPr>
              <a:defRPr/>
            </a:pPr>
            <a:endParaRPr lang="ru-RU">
              <a:solidFill>
                <a:srgbClr val="E3DED1">
                  <a:shade val="50000"/>
                </a:srgbClr>
              </a:solidFill>
            </a:endParaRPr>
          </a:p>
        </p:txBody>
      </p:sp>
      <p:sp>
        <p:nvSpPr>
          <p:cNvPr id="9" name="Номер слайда 6"/>
          <p:cNvSpPr>
            <a:spLocks noGrp="1"/>
          </p:cNvSpPr>
          <p:nvPr>
            <p:ph type="sldNum" sz="quarter" idx="12"/>
          </p:nvPr>
        </p:nvSpPr>
        <p:spPr/>
        <p:txBody>
          <a:bodyPr/>
          <a:lstStyle>
            <a:lvl1pPr>
              <a:defRPr/>
            </a:lvl1pPr>
            <a:extLst/>
          </a:lstStyle>
          <a:p>
            <a:pPr>
              <a:defRPr/>
            </a:pPr>
            <a:fld id="{3F9DDF44-F42A-4F74-B7F2-C9AE2B7EE3F4}"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886786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24"/>
          <p:cNvSpPr>
            <a:spLocks noGrp="1"/>
          </p:cNvSpPr>
          <p:nvPr>
            <p:ph type="dt" sz="half" idx="10"/>
          </p:nvPr>
        </p:nvSpPr>
        <p:spPr/>
        <p:txBody>
          <a:bodyPr/>
          <a:lstStyle>
            <a:lvl1pPr>
              <a:defRPr/>
            </a:lvl1pPr>
          </a:lstStyle>
          <a:p>
            <a:pPr>
              <a:defRPr/>
            </a:pPr>
            <a:endParaRPr lang="ru-RU">
              <a:solidFill>
                <a:srgbClr val="E3DED1">
                  <a:shade val="50000"/>
                </a:srgbClr>
              </a:solidFill>
            </a:endParaRPr>
          </a:p>
        </p:txBody>
      </p:sp>
      <p:sp>
        <p:nvSpPr>
          <p:cNvPr id="5" name="Нижний колонтитул 17"/>
          <p:cNvSpPr>
            <a:spLocks noGrp="1"/>
          </p:cNvSpPr>
          <p:nvPr>
            <p:ph type="ftr" sz="quarter" idx="11"/>
          </p:nvPr>
        </p:nvSpPr>
        <p:spPr/>
        <p:txBody>
          <a:bodyPr/>
          <a:lstStyle>
            <a:lvl1pPr>
              <a:defRPr/>
            </a:lvl1pPr>
          </a:lstStyle>
          <a:p>
            <a:pPr>
              <a:defRPr/>
            </a:pPr>
            <a:endParaRPr lang="ru-RU">
              <a:solidFill>
                <a:srgbClr val="E3DED1">
                  <a:shade val="50000"/>
                </a:srgbClr>
              </a:solidFill>
            </a:endParaRPr>
          </a:p>
        </p:txBody>
      </p:sp>
      <p:sp>
        <p:nvSpPr>
          <p:cNvPr id="6" name="Номер слайда 4"/>
          <p:cNvSpPr>
            <a:spLocks noGrp="1"/>
          </p:cNvSpPr>
          <p:nvPr>
            <p:ph type="sldNum" sz="quarter" idx="12"/>
          </p:nvPr>
        </p:nvSpPr>
        <p:spPr/>
        <p:txBody>
          <a:bodyPr/>
          <a:lstStyle>
            <a:lvl1pPr>
              <a:defRPr/>
            </a:lvl1pPr>
          </a:lstStyle>
          <a:p>
            <a:pPr>
              <a:defRPr/>
            </a:pPr>
            <a:fld id="{C5A54FCA-BA55-45CA-A1E8-82D30B6A4CC4}"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2803374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6"/>
            <a:ext cx="1981200" cy="5257799"/>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533400" y="533404"/>
            <a:ext cx="5943600" cy="52578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24"/>
          <p:cNvSpPr>
            <a:spLocks noGrp="1"/>
          </p:cNvSpPr>
          <p:nvPr>
            <p:ph type="dt" sz="half" idx="10"/>
          </p:nvPr>
        </p:nvSpPr>
        <p:spPr/>
        <p:txBody>
          <a:bodyPr/>
          <a:lstStyle>
            <a:lvl1pPr>
              <a:defRPr/>
            </a:lvl1pPr>
          </a:lstStyle>
          <a:p>
            <a:pPr>
              <a:defRPr/>
            </a:pPr>
            <a:endParaRPr lang="ru-RU">
              <a:solidFill>
                <a:srgbClr val="E3DED1">
                  <a:shade val="50000"/>
                </a:srgbClr>
              </a:solidFill>
            </a:endParaRPr>
          </a:p>
        </p:txBody>
      </p:sp>
      <p:sp>
        <p:nvSpPr>
          <p:cNvPr id="5" name="Нижний колонтитул 17"/>
          <p:cNvSpPr>
            <a:spLocks noGrp="1"/>
          </p:cNvSpPr>
          <p:nvPr>
            <p:ph type="ftr" sz="quarter" idx="11"/>
          </p:nvPr>
        </p:nvSpPr>
        <p:spPr/>
        <p:txBody>
          <a:bodyPr/>
          <a:lstStyle>
            <a:lvl1pPr>
              <a:defRPr/>
            </a:lvl1pPr>
          </a:lstStyle>
          <a:p>
            <a:pPr>
              <a:defRPr/>
            </a:pPr>
            <a:endParaRPr lang="ru-RU">
              <a:solidFill>
                <a:srgbClr val="E3DED1">
                  <a:shade val="50000"/>
                </a:srgbClr>
              </a:solidFill>
            </a:endParaRPr>
          </a:p>
        </p:txBody>
      </p:sp>
      <p:sp>
        <p:nvSpPr>
          <p:cNvPr id="6" name="Номер слайда 4"/>
          <p:cNvSpPr>
            <a:spLocks noGrp="1"/>
          </p:cNvSpPr>
          <p:nvPr>
            <p:ph type="sldNum" sz="quarter" idx="12"/>
          </p:nvPr>
        </p:nvSpPr>
        <p:spPr/>
        <p:txBody>
          <a:bodyPr/>
          <a:lstStyle>
            <a:lvl1pPr>
              <a:defRPr/>
            </a:lvl1pPr>
          </a:lstStyle>
          <a:p>
            <a:pPr>
              <a:defRPr/>
            </a:pPr>
            <a:fld id="{133BF2E6-5E81-423B-BAC2-1C30247DF964}"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3786942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5615" y="273051"/>
            <a:ext cx="8226425" cy="1143000"/>
          </a:xfrm>
        </p:spPr>
        <p:txBody>
          <a:bodyPr/>
          <a:lstStyle/>
          <a:p>
            <a:r>
              <a:rPr lang="ru-RU"/>
              <a:t>Образец заголовка</a:t>
            </a:r>
          </a:p>
        </p:txBody>
      </p:sp>
      <p:sp>
        <p:nvSpPr>
          <p:cNvPr id="3" name="Таблица 2"/>
          <p:cNvSpPr>
            <a:spLocks noGrp="1"/>
          </p:cNvSpPr>
          <p:nvPr>
            <p:ph type="tbl" idx="1"/>
          </p:nvPr>
        </p:nvSpPr>
        <p:spPr>
          <a:xfrm>
            <a:off x="455615" y="1598613"/>
            <a:ext cx="8226425" cy="4497387"/>
          </a:xfrm>
        </p:spPr>
        <p:txBody>
          <a:bodyPr>
            <a:normAutofit/>
          </a:bodyPr>
          <a:lstStyle/>
          <a:p>
            <a:pPr lvl="0"/>
            <a:endParaRPr lang="ru-RU" noProof="0"/>
          </a:p>
        </p:txBody>
      </p:sp>
      <p:sp>
        <p:nvSpPr>
          <p:cNvPr id="4" name="Дата 3"/>
          <p:cNvSpPr>
            <a:spLocks noGrp="1"/>
          </p:cNvSpPr>
          <p:nvPr>
            <p:ph type="dt" sz="half" idx="10"/>
          </p:nvPr>
        </p:nvSpPr>
        <p:spPr>
          <a:xfrm>
            <a:off x="455615" y="6242051"/>
            <a:ext cx="2130425" cy="474663"/>
          </a:xfrm>
        </p:spPr>
        <p:txBody>
          <a:bodyPr/>
          <a:lstStyle>
            <a:lvl1pPr>
              <a:defRPr/>
            </a:lvl1pPr>
          </a:lstStyle>
          <a:p>
            <a:pPr>
              <a:defRPr/>
            </a:pPr>
            <a:endParaRPr lang="ru-RU">
              <a:solidFill>
                <a:srgbClr val="E3DED1">
                  <a:shade val="50000"/>
                </a:srgbClr>
              </a:solidFill>
            </a:endParaRPr>
          </a:p>
        </p:txBody>
      </p:sp>
      <p:sp>
        <p:nvSpPr>
          <p:cNvPr id="5" name="Нижний колонтитул 4"/>
          <p:cNvSpPr>
            <a:spLocks noGrp="1"/>
          </p:cNvSpPr>
          <p:nvPr>
            <p:ph type="ftr" sz="quarter" idx="11"/>
          </p:nvPr>
        </p:nvSpPr>
        <p:spPr>
          <a:xfrm>
            <a:off x="3124200" y="6242051"/>
            <a:ext cx="2895600" cy="474663"/>
          </a:xfrm>
        </p:spPr>
        <p:txBody>
          <a:bodyPr/>
          <a:lstStyle>
            <a:lvl1pPr>
              <a:defRPr/>
            </a:lvl1pPr>
          </a:lstStyle>
          <a:p>
            <a:pPr>
              <a:defRPr/>
            </a:pPr>
            <a:endParaRPr lang="ru-RU">
              <a:solidFill>
                <a:srgbClr val="E3DED1">
                  <a:shade val="50000"/>
                </a:srgbClr>
              </a:solidFill>
            </a:endParaRPr>
          </a:p>
        </p:txBody>
      </p:sp>
      <p:sp>
        <p:nvSpPr>
          <p:cNvPr id="6" name="Номер слайда 5"/>
          <p:cNvSpPr>
            <a:spLocks noGrp="1"/>
          </p:cNvSpPr>
          <p:nvPr>
            <p:ph type="sldNum" sz="quarter" idx="12"/>
          </p:nvPr>
        </p:nvSpPr>
        <p:spPr>
          <a:xfrm>
            <a:off x="6553202" y="6242051"/>
            <a:ext cx="2130425" cy="474663"/>
          </a:xfrm>
        </p:spPr>
        <p:txBody>
          <a:bodyPr/>
          <a:lstStyle>
            <a:lvl1pPr>
              <a:defRPr/>
            </a:lvl1pPr>
          </a:lstStyle>
          <a:p>
            <a:pPr>
              <a:defRPr/>
            </a:pPr>
            <a:fld id="{CAB3EFF5-C51B-4BF3-8FC0-3F7E43D72659}"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13498327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Пустой слайд">
    <p:spTree>
      <p:nvGrpSpPr>
        <p:cNvPr id="1" name=""/>
        <p:cNvGrpSpPr/>
        <p:nvPr/>
      </p:nvGrpSpPr>
      <p:grpSpPr>
        <a:xfrm>
          <a:off x="0" y="0"/>
          <a:ext cx="0" cy="0"/>
          <a:chOff x="0" y="0"/>
          <a:chExt cx="0" cy="0"/>
        </a:xfrm>
      </p:grpSpPr>
      <p:sp>
        <p:nvSpPr>
          <p:cNvPr id="2" name="Дата 24"/>
          <p:cNvSpPr>
            <a:spLocks noGrp="1"/>
          </p:cNvSpPr>
          <p:nvPr>
            <p:ph type="dt" sz="half" idx="10"/>
          </p:nvPr>
        </p:nvSpPr>
        <p:spPr/>
        <p:txBody>
          <a:bodyPr/>
          <a:lstStyle>
            <a:lvl1pPr>
              <a:defRPr/>
            </a:lvl1pPr>
          </a:lstStyle>
          <a:p>
            <a:pPr>
              <a:defRPr/>
            </a:pPr>
            <a:endParaRPr lang="ru-RU">
              <a:solidFill>
                <a:srgbClr val="E3DED1">
                  <a:shade val="50000"/>
                </a:srgbClr>
              </a:solidFill>
            </a:endParaRPr>
          </a:p>
        </p:txBody>
      </p:sp>
      <p:sp>
        <p:nvSpPr>
          <p:cNvPr id="3" name="Нижний колонтитул 17"/>
          <p:cNvSpPr>
            <a:spLocks noGrp="1"/>
          </p:cNvSpPr>
          <p:nvPr>
            <p:ph type="ftr" sz="quarter" idx="11"/>
          </p:nvPr>
        </p:nvSpPr>
        <p:spPr/>
        <p:txBody>
          <a:bodyPr/>
          <a:lstStyle>
            <a:lvl1pPr>
              <a:defRPr/>
            </a:lvl1pPr>
          </a:lstStyle>
          <a:p>
            <a:pPr>
              <a:defRPr/>
            </a:pPr>
            <a:endParaRPr lang="ru-RU">
              <a:solidFill>
                <a:srgbClr val="E3DED1">
                  <a:shade val="50000"/>
                </a:srgbClr>
              </a:solidFill>
            </a:endParaRPr>
          </a:p>
        </p:txBody>
      </p:sp>
      <p:sp>
        <p:nvSpPr>
          <p:cNvPr id="4" name="Номер слайда 4"/>
          <p:cNvSpPr>
            <a:spLocks noGrp="1"/>
          </p:cNvSpPr>
          <p:nvPr>
            <p:ph type="sldNum" sz="quarter" idx="12"/>
          </p:nvPr>
        </p:nvSpPr>
        <p:spPr/>
        <p:txBody>
          <a:bodyPr/>
          <a:lstStyle>
            <a:lvl1pPr>
              <a:defRPr/>
            </a:lvl1pPr>
          </a:lstStyle>
          <a:p>
            <a:pPr>
              <a:defRPr/>
            </a:pPr>
            <a:fld id="{FE034F42-830F-40E4-961A-763AB04791DB}" type="slidenum">
              <a:rPr lang="ru-RU">
                <a:solidFill>
                  <a:srgbClr val="E3DED1">
                    <a:shade val="50000"/>
                  </a:srgbClr>
                </a:solidFill>
              </a:rPr>
              <a:pPr>
                <a:defRPr/>
              </a:pPr>
              <a:t>‹#›</a:t>
            </a:fld>
            <a:endParaRPr lang="ru-RU">
              <a:solidFill>
                <a:srgbClr val="E3DED1">
                  <a:shade val="50000"/>
                </a:srgbClr>
              </a:solidFill>
            </a:endParaRPr>
          </a:p>
        </p:txBody>
      </p:sp>
    </p:spTree>
    <p:extLst>
      <p:ext uri="{BB962C8B-B14F-4D97-AF65-F5344CB8AC3E}">
        <p14:creationId xmlns:p14="http://schemas.microsoft.com/office/powerpoint/2010/main" val="299226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01.05.2025</a:t>
            </a:fld>
            <a:endParaRPr lang="ru-RU"/>
          </a:p>
        </p:txBody>
      </p:sp>
      <p:sp>
        <p:nvSpPr>
          <p:cNvPr id="5" name="Нижний колонтитул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62" r:id="rId4"/>
    <p:sldLayoutId id="2147483660" r:id="rId5"/>
    <p:sldLayoutId id="2147483661" r:id="rId6"/>
    <p:sldLayoutId id="2147483654" r:id="rId7"/>
    <p:sldLayoutId id="2147483655" r:id="rId8"/>
  </p:sldLayoutIdLst>
  <p:transition spd="slow" advClick="0">
    <p:sndAc>
      <p:end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2"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 name="Скругленный прямоугольник 8"/>
          <p:cNvSpPr/>
          <p:nvPr/>
        </p:nvSpPr>
        <p:spPr>
          <a:xfrm>
            <a:off x="418598" y="434163"/>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3" name="Заголовок 12"/>
          <p:cNvSpPr>
            <a:spLocks noGrp="1"/>
          </p:cNvSpPr>
          <p:nvPr>
            <p:ph type="title"/>
          </p:nvPr>
        </p:nvSpPr>
        <p:spPr>
          <a:xfrm>
            <a:off x="503238" y="4986339"/>
            <a:ext cx="8183562" cy="1050925"/>
          </a:xfrm>
          <a:prstGeom prst="rect">
            <a:avLst/>
          </a:prstGeom>
        </p:spPr>
        <p:txBody>
          <a:bodyPr vert="horz" anchor="b">
            <a:normAutofit/>
          </a:bodyPr>
          <a:lstStyle/>
          <a:p>
            <a:r>
              <a:rPr lang="ru-RU"/>
              <a:t>Образец заголовка</a:t>
            </a:r>
            <a:endParaRPr lang="en-US"/>
          </a:p>
        </p:txBody>
      </p:sp>
      <p:sp>
        <p:nvSpPr>
          <p:cNvPr id="1031" name="Текст 3"/>
          <p:cNvSpPr>
            <a:spLocks noGrp="1"/>
          </p:cNvSpPr>
          <p:nvPr>
            <p:ph type="body" idx="1"/>
          </p:nvPr>
        </p:nvSpPr>
        <p:spPr bwMode="auto">
          <a:xfrm>
            <a:off x="503238" y="530226"/>
            <a:ext cx="8183562" cy="4187825"/>
          </a:xfrm>
          <a:prstGeom prst="rect">
            <a:avLst/>
          </a:prstGeom>
          <a:noFill/>
          <a:ln w="9525">
            <a:noFill/>
            <a:miter lim="800000"/>
            <a:headEnd/>
            <a:tailEnd/>
          </a:ln>
        </p:spPr>
        <p:txBody>
          <a:bodyPr vert="horz" wrap="square" lIns="182880" tIns="9144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25" name="Дата 24"/>
          <p:cNvSpPr>
            <a:spLocks noGrp="1"/>
          </p:cNvSpPr>
          <p:nvPr>
            <p:ph type="dt" sz="half" idx="2"/>
          </p:nvPr>
        </p:nvSpPr>
        <p:spPr>
          <a:xfrm>
            <a:off x="3776663" y="6111876"/>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pPr fontAlgn="base">
              <a:spcBef>
                <a:spcPct val="0"/>
              </a:spcBef>
              <a:spcAft>
                <a:spcPct val="0"/>
              </a:spcAft>
              <a:defRPr/>
            </a:pPr>
            <a:endParaRPr lang="ru-RU">
              <a:solidFill>
                <a:srgbClr val="E3DED1">
                  <a:shade val="50000"/>
                </a:srgbClr>
              </a:solidFill>
              <a:latin typeface="Arial" charset="0"/>
            </a:endParaRPr>
          </a:p>
        </p:txBody>
      </p:sp>
      <p:sp>
        <p:nvSpPr>
          <p:cNvPr id="18" name="Нижний колонтитул 17"/>
          <p:cNvSpPr>
            <a:spLocks noGrp="1"/>
          </p:cNvSpPr>
          <p:nvPr>
            <p:ph type="ftr" sz="quarter" idx="3"/>
          </p:nvPr>
        </p:nvSpPr>
        <p:spPr>
          <a:xfrm>
            <a:off x="6062663" y="6111876"/>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pPr fontAlgn="base">
              <a:spcBef>
                <a:spcPct val="0"/>
              </a:spcBef>
              <a:spcAft>
                <a:spcPct val="0"/>
              </a:spcAft>
              <a:defRPr/>
            </a:pPr>
            <a:endParaRPr lang="ru-RU">
              <a:solidFill>
                <a:srgbClr val="E3DED1">
                  <a:shade val="50000"/>
                </a:srgbClr>
              </a:solidFill>
              <a:latin typeface="Arial" charset="0"/>
            </a:endParaRPr>
          </a:p>
        </p:txBody>
      </p:sp>
      <p:sp>
        <p:nvSpPr>
          <p:cNvPr id="5" name="Номер слайда 4"/>
          <p:cNvSpPr>
            <a:spLocks noGrp="1"/>
          </p:cNvSpPr>
          <p:nvPr>
            <p:ph type="sldNum" sz="quarter" idx="4"/>
          </p:nvPr>
        </p:nvSpPr>
        <p:spPr>
          <a:xfrm>
            <a:off x="8348663" y="6111876"/>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pPr fontAlgn="base">
              <a:spcBef>
                <a:spcPct val="0"/>
              </a:spcBef>
              <a:spcAft>
                <a:spcPct val="0"/>
              </a:spcAft>
              <a:defRPr/>
            </a:pPr>
            <a:fld id="{17202F93-F406-46AE-9881-31C8A8316573}" type="slidenum">
              <a:rPr lang="ru-RU">
                <a:solidFill>
                  <a:srgbClr val="E3DED1">
                    <a:shade val="50000"/>
                  </a:srgbClr>
                </a:solidFill>
                <a:latin typeface="Arial" charset="0"/>
              </a:rPr>
              <a:pPr fontAlgn="base">
                <a:spcBef>
                  <a:spcPct val="0"/>
                </a:spcBef>
                <a:spcAft>
                  <a:spcPct val="0"/>
                </a:spcAft>
                <a:defRPr/>
              </a:pPr>
              <a:t>‹#›</a:t>
            </a:fld>
            <a:endParaRPr lang="ru-RU">
              <a:solidFill>
                <a:srgbClr val="E3DED1">
                  <a:shade val="50000"/>
                </a:srgbClr>
              </a:solidFill>
              <a:latin typeface="Arial" charset="0"/>
            </a:endParaRPr>
          </a:p>
        </p:txBody>
      </p:sp>
    </p:spTree>
    <p:extLst>
      <p:ext uri="{BB962C8B-B14F-4D97-AF65-F5344CB8AC3E}">
        <p14:creationId xmlns:p14="http://schemas.microsoft.com/office/powerpoint/2010/main" val="99487232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0.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15.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7.jpeg"/><Relationship Id="rId4" Type="http://schemas.openxmlformats.org/officeDocument/2006/relationships/image" Target="../media/image13.jpeg"/><Relationship Id="rId9" Type="http://schemas.openxmlformats.org/officeDocument/2006/relationships/slide" Target="slide5.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5.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20.pn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13" Type="http://schemas.openxmlformats.org/officeDocument/2006/relationships/slide" Target="slide40.xml"/><Relationship Id="rId18" Type="http://schemas.openxmlformats.org/officeDocument/2006/relationships/slide" Target="slide60.xml"/><Relationship Id="rId26" Type="http://schemas.openxmlformats.org/officeDocument/2006/relationships/slide" Target="slide66.xml"/><Relationship Id="rId39" Type="http://schemas.openxmlformats.org/officeDocument/2006/relationships/image" Target="../media/image6.png"/><Relationship Id="rId21" Type="http://schemas.openxmlformats.org/officeDocument/2006/relationships/slide" Target="slide16.xml"/><Relationship Id="rId34" Type="http://schemas.openxmlformats.org/officeDocument/2006/relationships/slide" Target="slide8.xml"/><Relationship Id="rId7" Type="http://schemas.openxmlformats.org/officeDocument/2006/relationships/slide" Target="slide26.xml"/><Relationship Id="rId12" Type="http://schemas.openxmlformats.org/officeDocument/2006/relationships/slide" Target="slide38.xml"/><Relationship Id="rId17" Type="http://schemas.openxmlformats.org/officeDocument/2006/relationships/slide" Target="slide56.xml"/><Relationship Id="rId25" Type="http://schemas.openxmlformats.org/officeDocument/2006/relationships/slide" Target="slide70.xml"/><Relationship Id="rId33" Type="http://schemas.openxmlformats.org/officeDocument/2006/relationships/slide" Target="slide68.xml"/><Relationship Id="rId38" Type="http://schemas.openxmlformats.org/officeDocument/2006/relationships/slide" Target="slide6.xml"/><Relationship Id="rId2" Type="http://schemas.openxmlformats.org/officeDocument/2006/relationships/notesSlide" Target="../notesSlides/notesSlide1.xml"/><Relationship Id="rId16" Type="http://schemas.openxmlformats.org/officeDocument/2006/relationships/slide" Target="slide52.xml"/><Relationship Id="rId20" Type="http://schemas.openxmlformats.org/officeDocument/2006/relationships/slide" Target="slide64.xml"/><Relationship Id="rId29" Type="http://schemas.openxmlformats.org/officeDocument/2006/relationships/slide" Target="slide44.xml"/><Relationship Id="rId1" Type="http://schemas.openxmlformats.org/officeDocument/2006/relationships/slideLayout" Target="../slideLayouts/slideLayout6.xml"/><Relationship Id="rId6" Type="http://schemas.openxmlformats.org/officeDocument/2006/relationships/slide" Target="slide24.xml"/><Relationship Id="rId11" Type="http://schemas.openxmlformats.org/officeDocument/2006/relationships/slide" Target="slide36.xml"/><Relationship Id="rId24" Type="http://schemas.openxmlformats.org/officeDocument/2006/relationships/slide" Target="slide50.xml"/><Relationship Id="rId32" Type="http://schemas.openxmlformats.org/officeDocument/2006/relationships/slide" Target="slide58.xml"/><Relationship Id="rId37" Type="http://schemas.openxmlformats.org/officeDocument/2006/relationships/slide" Target="slide14.xml"/><Relationship Id="rId5" Type="http://schemas.openxmlformats.org/officeDocument/2006/relationships/slide" Target="slide20.xml"/><Relationship Id="rId15" Type="http://schemas.openxmlformats.org/officeDocument/2006/relationships/slide" Target="slide48.xml"/><Relationship Id="rId23" Type="http://schemas.openxmlformats.org/officeDocument/2006/relationships/slide" Target="slide30.xml"/><Relationship Id="rId28" Type="http://schemas.openxmlformats.org/officeDocument/2006/relationships/slide" Target="slide72.xml"/><Relationship Id="rId36" Type="http://schemas.openxmlformats.org/officeDocument/2006/relationships/slide" Target="slide12.xml"/><Relationship Id="rId10" Type="http://schemas.openxmlformats.org/officeDocument/2006/relationships/slide" Target="slide34.xml"/><Relationship Id="rId19" Type="http://schemas.openxmlformats.org/officeDocument/2006/relationships/slide" Target="slide62.xml"/><Relationship Id="rId31" Type="http://schemas.openxmlformats.org/officeDocument/2006/relationships/slide" Target="slide74.xml"/><Relationship Id="rId4" Type="http://schemas.openxmlformats.org/officeDocument/2006/relationships/slide" Target="slide18.xml"/><Relationship Id="rId9" Type="http://schemas.openxmlformats.org/officeDocument/2006/relationships/slide" Target="slide32.xml"/><Relationship Id="rId14" Type="http://schemas.openxmlformats.org/officeDocument/2006/relationships/slide" Target="slide42.xml"/><Relationship Id="rId22" Type="http://schemas.openxmlformats.org/officeDocument/2006/relationships/slide" Target="slide46.xml"/><Relationship Id="rId27" Type="http://schemas.openxmlformats.org/officeDocument/2006/relationships/slide" Target="slide22.xml"/><Relationship Id="rId30" Type="http://schemas.openxmlformats.org/officeDocument/2006/relationships/slide" Target="slide54.xml"/><Relationship Id="rId35" Type="http://schemas.openxmlformats.org/officeDocument/2006/relationships/slide" Target="slide10.xml"/><Relationship Id="rId8" Type="http://schemas.openxmlformats.org/officeDocument/2006/relationships/slide" Target="slide28.xml"/><Relationship Id="rId3" Type="http://schemas.openxmlformats.org/officeDocument/2006/relationships/image" Target="../media/image21.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7.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14.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30.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16.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22.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0.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slide" Target="slide5.xml"/><Relationship Id="rId4" Type="http://schemas.openxmlformats.org/officeDocument/2006/relationships/hyperlink" Target="https://lychik-school.livejournal.com/5660.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6.png"/><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33.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32.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2\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48.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36.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5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video" Target="../media/media2.wmv"/><Relationship Id="rId7" Type="http://schemas.openxmlformats.org/officeDocument/2006/relationships/image" Target="../media/image23.png"/><Relationship Id="rId2" Type="http://schemas.microsoft.com/office/2007/relationships/media" Target="../media/media2.wmv"/><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2.jpeg"/><Relationship Id="rId5" Type="http://schemas.openxmlformats.org/officeDocument/2006/relationships/image" Target="../media/image6.png"/><Relationship Id="rId10" Type="http://schemas.openxmlformats.org/officeDocument/2006/relationships/image" Target="../media/image37.png"/><Relationship Id="rId4" Type="http://schemas.openxmlformats.org/officeDocument/2006/relationships/slideLayout" Target="../slideLayouts/slideLayout8.xml"/><Relationship Id="rId9" Type="http://schemas.openxmlformats.org/officeDocument/2006/relationships/image" Target="../media/image10.jpg"/></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38.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0.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slide" Target="slide5.xml"/><Relationship Id="rId4" Type="http://schemas.openxmlformats.org/officeDocument/2006/relationships/hyperlink" Target="http://www.demoscope.ru/"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video" Target="../media/media3.wmv"/><Relationship Id="rId7" Type="http://schemas.openxmlformats.org/officeDocument/2006/relationships/image" Target="../media/image23.png"/><Relationship Id="rId2" Type="http://schemas.microsoft.com/office/2007/relationships/media" Target="../media/media3.wmv"/><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2.jpeg"/><Relationship Id="rId5" Type="http://schemas.openxmlformats.org/officeDocument/2006/relationships/image" Target="../media/image6.png"/><Relationship Id="rId10" Type="http://schemas.openxmlformats.org/officeDocument/2006/relationships/image" Target="../media/image39.png"/><Relationship Id="rId4" Type="http://schemas.openxmlformats.org/officeDocument/2006/relationships/slideLayout" Target="../slideLayouts/slideLayout8.xml"/><Relationship Id="rId9" Type="http://schemas.openxmlformats.org/officeDocument/2006/relationships/image" Target="../media/image10.jpg"/></Relationships>
</file>

<file path=ppt/slides/_rels/slide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2\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6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0.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2\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6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1.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7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2.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7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26.png"/><Relationship Id="rId4" Type="http://schemas.openxmlformats.org/officeDocument/2006/relationships/slide" Target="slide5.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8.xml"/><Relationship Id="rId1" Type="http://schemas.openxmlformats.org/officeDocument/2006/relationships/video" Target="file:///E:\&#1050;&#1086;&#1085;&#1082;&#1091;\&#1041;&#1102;&#1076;&#1078;&#1077;&#1090;\&#1057;&#1077;&#1080;&#1090;&#1086;&#1074;%20&#1042;&#1080;&#1082;&#1090;&#1086;&#1088;&#1080;&#1085;&#1072;%202026\40%20&#1089;&#1077;&#1082;%20&#1074;&#1084;&#1074;.wmv" TargetMode="Externa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7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0.jpg"/><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slide" Target="slide5.xml"/><Relationship Id="rId4" Type="http://schemas.openxmlformats.org/officeDocument/2006/relationships/hyperlink" Target="http://lib.ru/TALES/GABBE_T/master.txt"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 y="-24"/>
            <a:ext cx="9144032" cy="685802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08000">
              <a:buClr>
                <a:srgbClr val="F07F09"/>
              </a:buClr>
              <a:buSzPct val="80000"/>
            </a:pPr>
            <a:endParaRPr lang="ru-RU" sz="1600" dirty="0">
              <a:solidFill>
                <a:schemeClr val="tx1"/>
              </a:solidFill>
              <a:latin typeface="Arial" pitchFamily="34" charset="0"/>
              <a:cs typeface="Arial" pitchFamily="34" charset="0"/>
            </a:endParaRPr>
          </a:p>
        </p:txBody>
      </p:sp>
      <p:pic>
        <p:nvPicPr>
          <p:cNvPr id="1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45" name="Прямоугольник 44"/>
          <p:cNvSpPr/>
          <p:nvPr/>
        </p:nvSpPr>
        <p:spPr>
          <a:xfrm>
            <a:off x="1" y="5877272"/>
            <a:ext cx="9143999" cy="338554"/>
          </a:xfrm>
          <a:prstGeom prst="rect">
            <a:avLst/>
          </a:prstGeom>
        </p:spPr>
        <p:txBody>
          <a:bodyPr wrap="square">
            <a:spAutoFit/>
          </a:bodyPr>
          <a:lstStyle/>
          <a:p>
            <a:pPr marL="108000" algn="ctr">
              <a:buClr>
                <a:srgbClr val="F07F09"/>
              </a:buClr>
              <a:buSzPct val="80000"/>
            </a:pPr>
            <a:r>
              <a:rPr lang="ru-RU" sz="1600" dirty="0">
                <a:latin typeface="Arial" pitchFamily="34" charset="0"/>
                <a:cs typeface="Arial" pitchFamily="34" charset="0"/>
              </a:rPr>
              <a:t>Москва</a:t>
            </a:r>
          </a:p>
        </p:txBody>
      </p:sp>
      <p:pic>
        <p:nvPicPr>
          <p:cNvPr id="4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17853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17853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17853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17853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17853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17853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17853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17853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17853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178530"/>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 y="692696"/>
            <a:ext cx="9143999" cy="369332"/>
          </a:xfrm>
          <a:prstGeom prst="rect">
            <a:avLst/>
          </a:prstGeom>
        </p:spPr>
        <p:txBody>
          <a:bodyPr wrap="square">
            <a:spAutoFit/>
          </a:bodyPr>
          <a:lstStyle/>
          <a:p>
            <a:pPr marL="108000" lvl="0" algn="ctr">
              <a:buClr>
                <a:srgbClr val="F07F09"/>
              </a:buClr>
              <a:buSzPct val="80000"/>
            </a:pPr>
            <a:r>
              <a:rPr lang="ru-RU" dirty="0">
                <a:latin typeface="Arial" pitchFamily="34" charset="0"/>
                <a:cs typeface="Arial" pitchFamily="34" charset="0"/>
              </a:rPr>
              <a:t>Интеллектуальная викторина</a:t>
            </a:r>
          </a:p>
        </p:txBody>
      </p:sp>
      <p:sp>
        <p:nvSpPr>
          <p:cNvPr id="7" name="Прямоугольник 6"/>
          <p:cNvSpPr/>
          <p:nvPr/>
        </p:nvSpPr>
        <p:spPr>
          <a:xfrm>
            <a:off x="642910" y="3617729"/>
            <a:ext cx="8332240" cy="1323439"/>
          </a:xfrm>
          <a:prstGeom prst="rect">
            <a:avLst/>
          </a:prstGeom>
        </p:spPr>
        <p:txBody>
          <a:bodyPr wrap="square">
            <a:spAutoFit/>
          </a:bodyPr>
          <a:lstStyle/>
          <a:p>
            <a:r>
              <a:rPr lang="ru-RU" sz="1600" b="1" dirty="0">
                <a:latin typeface="Arial" pitchFamily="34" charset="0"/>
                <a:cs typeface="Arial" pitchFamily="34" charset="0"/>
              </a:rPr>
              <a:t>Автор: </a:t>
            </a:r>
            <a:r>
              <a:rPr lang="ru-RU" sz="1600" dirty="0">
                <a:latin typeface="Arial" pitchFamily="34" charset="0"/>
                <a:cs typeface="Arial" pitchFamily="34" charset="0"/>
              </a:rPr>
              <a:t>Сеитов </a:t>
            </a:r>
            <a:r>
              <a:rPr lang="ru-RU" sz="1600" dirty="0" err="1">
                <a:latin typeface="Arial" pitchFamily="34" charset="0"/>
                <a:cs typeface="Arial" pitchFamily="34" charset="0"/>
              </a:rPr>
              <a:t>Санат</a:t>
            </a:r>
            <a:r>
              <a:rPr lang="ru-RU" sz="1600" dirty="0">
                <a:latin typeface="Arial" pitchFamily="34" charset="0"/>
                <a:cs typeface="Arial" pitchFamily="34" charset="0"/>
              </a:rPr>
              <a:t> </a:t>
            </a:r>
            <a:r>
              <a:rPr lang="ru-RU" sz="1600" dirty="0" err="1">
                <a:latin typeface="Arial" pitchFamily="34" charset="0"/>
                <a:cs typeface="Arial" pitchFamily="34" charset="0"/>
              </a:rPr>
              <a:t>Каиргалиевич</a:t>
            </a:r>
            <a:r>
              <a:rPr lang="ru-RU" sz="1600" dirty="0">
                <a:latin typeface="Arial" pitchFamily="34" charset="0"/>
                <a:cs typeface="Arial" pitchFamily="34" charset="0"/>
              </a:rPr>
              <a:t>,</a:t>
            </a:r>
          </a:p>
          <a:p>
            <a:r>
              <a:rPr lang="ru-RU" sz="1600" dirty="0">
                <a:latin typeface="Arial" pitchFamily="34" charset="0"/>
                <a:cs typeface="Arial" pitchFamily="34" charset="0"/>
              </a:rPr>
              <a:t>к.э.н., инженер 2 категории</a:t>
            </a:r>
          </a:p>
          <a:p>
            <a:r>
              <a:rPr lang="ru-RU" sz="1600" dirty="0">
                <a:latin typeface="Arial" pitchFamily="34" charset="0"/>
                <a:cs typeface="Arial" pitchFamily="34" charset="0"/>
              </a:rPr>
              <a:t>кафедры </a:t>
            </a:r>
            <a:r>
              <a:rPr lang="ru-RU" sz="1600" dirty="0" err="1">
                <a:latin typeface="Arial" pitchFamily="34" charset="0"/>
                <a:cs typeface="Arial" pitchFamily="34" charset="0"/>
              </a:rPr>
              <a:t>агроэкономики</a:t>
            </a:r>
            <a:r>
              <a:rPr lang="ru-RU" sz="1600" dirty="0">
                <a:latin typeface="Arial" pitchFamily="34" charset="0"/>
                <a:cs typeface="Arial" pitchFamily="34" charset="0"/>
              </a:rPr>
              <a:t> экономического факультета</a:t>
            </a:r>
          </a:p>
          <a:p>
            <a:r>
              <a:rPr lang="ru-RU" sz="1600" dirty="0">
                <a:latin typeface="Arial" pitchFamily="34" charset="0"/>
                <a:cs typeface="Arial" pitchFamily="34" charset="0"/>
              </a:rPr>
              <a:t>Московского государственного университета имени </a:t>
            </a:r>
            <a:r>
              <a:rPr lang="ru-RU" sz="1600" dirty="0" err="1">
                <a:latin typeface="Arial" pitchFamily="34" charset="0"/>
                <a:cs typeface="Arial" pitchFamily="34" charset="0"/>
              </a:rPr>
              <a:t>М.В.Ломоносова</a:t>
            </a:r>
            <a:r>
              <a:rPr lang="ru-RU" sz="1600" dirty="0">
                <a:latin typeface="Arial" pitchFamily="34" charset="0"/>
                <a:cs typeface="Arial" pitchFamily="34" charset="0"/>
              </a:rPr>
              <a:t>;</a:t>
            </a:r>
          </a:p>
          <a:p>
            <a:r>
              <a:rPr lang="ru-RU" sz="1600" dirty="0">
                <a:latin typeface="Arial" pitchFamily="34" charset="0"/>
                <a:cs typeface="Arial" pitchFamily="34" charset="0"/>
              </a:rPr>
              <a:t>научный сотрудник Евразийского центра по продовольственной безопасности</a:t>
            </a:r>
          </a:p>
        </p:txBody>
      </p:sp>
      <p:pic>
        <p:nvPicPr>
          <p:cNvPr id="61" name="Рисунок 5" descr="email-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3005" y="5013176"/>
            <a:ext cx="324001"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Google Shape;406;p35"/>
          <p:cNvPicPr preferRelativeResize="0">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1409" y="5373216"/>
            <a:ext cx="412110"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Google Shape;410;p35"/>
          <p:cNvPicPr preferRelativeResize="0">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9093" y="5409216"/>
            <a:ext cx="37586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Прямоугольник 8"/>
          <p:cNvSpPr>
            <a:spLocks noChangeArrowheads="1"/>
          </p:cNvSpPr>
          <p:nvPr/>
        </p:nvSpPr>
        <p:spPr bwMode="auto">
          <a:xfrm>
            <a:off x="1547664" y="5013176"/>
            <a:ext cx="4572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dirty="0">
                <a:latin typeface="Arial" pitchFamily="34" charset="0"/>
                <a:cs typeface="Arial" pitchFamily="34" charset="0"/>
              </a:rPr>
              <a:t>sanatpan@mail.ru</a:t>
            </a:r>
          </a:p>
        </p:txBody>
      </p:sp>
      <p:sp>
        <p:nvSpPr>
          <p:cNvPr id="65" name="Прямоугольник 10"/>
          <p:cNvSpPr>
            <a:spLocks noChangeArrowheads="1"/>
          </p:cNvSpPr>
          <p:nvPr/>
        </p:nvSpPr>
        <p:spPr bwMode="auto">
          <a:xfrm>
            <a:off x="1547664" y="5409480"/>
            <a:ext cx="4572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sz="1600" dirty="0">
                <a:latin typeface="Arial" pitchFamily="34" charset="0"/>
                <a:cs typeface="Arial" pitchFamily="34" charset="0"/>
              </a:rPr>
              <a:t>+7-999-913-59-75</a:t>
            </a:r>
          </a:p>
        </p:txBody>
      </p:sp>
      <p:sp>
        <p:nvSpPr>
          <p:cNvPr id="33" name="TextBox 32"/>
          <p:cNvSpPr txBox="1"/>
          <p:nvPr/>
        </p:nvSpPr>
        <p:spPr>
          <a:xfrm>
            <a:off x="3726865" y="1109947"/>
            <a:ext cx="1690271" cy="369332"/>
          </a:xfrm>
          <a:prstGeom prst="rect">
            <a:avLst/>
          </a:prstGeom>
          <a:noFill/>
        </p:spPr>
        <p:txBody>
          <a:bodyPr wrap="none" rtlCol="0">
            <a:spAutoFit/>
          </a:bodyPr>
          <a:lstStyle/>
          <a:p>
            <a:r>
              <a:rPr lang="ru-RU" b="1" dirty="0" err="1">
                <a:latin typeface="Arial" pitchFamily="34" charset="0"/>
                <a:cs typeface="Arial" pitchFamily="34" charset="0"/>
              </a:rPr>
              <a:t>Клиометрика</a:t>
            </a:r>
            <a:endParaRPr lang="ru-RU" b="1" dirty="0">
              <a:latin typeface="Arial" pitchFamily="34" charset="0"/>
              <a:cs typeface="Arial" pitchFamily="34" charset="0"/>
            </a:endParaRPr>
          </a:p>
        </p:txBody>
      </p:sp>
      <p:pic>
        <p:nvPicPr>
          <p:cNvPr id="2" name="Рисунок 1"/>
          <p:cNvPicPr>
            <a:picLocks noChangeAspect="1"/>
          </p:cNvPicPr>
          <p:nvPr/>
        </p:nvPicPr>
        <p:blipFill>
          <a:blip r:embed="rId6">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762000" y="1700808"/>
            <a:ext cx="1620000" cy="1620000"/>
          </a:xfrm>
          <a:prstGeom prst="rect">
            <a:avLst/>
          </a:prstGeom>
        </p:spPr>
      </p:pic>
    </p:spTree>
    <p:extLst>
      <p:ext uri="{BB962C8B-B14F-4D97-AF65-F5344CB8AC3E}">
        <p14:creationId xmlns:p14="http://schemas.microsoft.com/office/powerpoint/2010/main" val="3079200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Прямоугольник 29"/>
          <p:cNvSpPr/>
          <p:nvPr/>
        </p:nvSpPr>
        <p:spPr>
          <a:xfrm>
            <a:off x="1" y="-24"/>
            <a:ext cx="9144032" cy="685802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08000">
              <a:buClr>
                <a:srgbClr val="F07F09"/>
              </a:buClr>
              <a:buSzPct val="80000"/>
            </a:pPr>
            <a:endParaRPr lang="ru-RU" dirty="0">
              <a:solidFill>
                <a:schemeClr val="tx1"/>
              </a:solidFill>
              <a:latin typeface="Arial" pitchFamily="34" charset="0"/>
              <a:cs typeface="Arial" pitchFamily="34" charset="0"/>
            </a:endParaRPr>
          </a:p>
        </p:txBody>
      </p:sp>
      <p:sp>
        <p:nvSpPr>
          <p:cNvPr id="16" name="Заголовок 1"/>
          <p:cNvSpPr txBox="1">
            <a:spLocks/>
          </p:cNvSpPr>
          <p:nvPr/>
        </p:nvSpPr>
        <p:spPr>
          <a:xfrm>
            <a:off x="1071538" y="-24"/>
            <a:ext cx="7000924" cy="928694"/>
          </a:xfrm>
          <a:prstGeom prst="rect">
            <a:avLst/>
          </a:prstGeom>
          <a:solidFill>
            <a:schemeClr val="bg1"/>
          </a:solidFill>
          <a:ln w="3175">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latin typeface="Arial" pitchFamily="34" charset="0"/>
                <a:cs typeface="Arial" pitchFamily="34" charset="0"/>
              </a:rPr>
              <a:t>11 правил участия в интеллектуальной викторине </a:t>
            </a:r>
          </a:p>
          <a:p>
            <a:r>
              <a:rPr lang="ru-RU" sz="2000" b="1" dirty="0">
                <a:latin typeface="Arial" pitchFamily="34" charset="0"/>
                <a:cs typeface="Arial" pitchFamily="34" charset="0"/>
              </a:rPr>
              <a:t>«</a:t>
            </a:r>
            <a:r>
              <a:rPr lang="ru-RU" sz="2000" b="1" dirty="0" err="1">
                <a:latin typeface="Arial" pitchFamily="34" charset="0"/>
                <a:cs typeface="Arial" pitchFamily="34" charset="0"/>
              </a:rPr>
              <a:t>Клиометрика</a:t>
            </a:r>
            <a:r>
              <a:rPr lang="ru-RU" sz="2000" b="1" dirty="0">
                <a:latin typeface="Arial" pitchFamily="34" charset="0"/>
                <a:cs typeface="Arial" pitchFamily="34" charset="0"/>
              </a:rPr>
              <a:t>» </a:t>
            </a:r>
          </a:p>
        </p:txBody>
      </p:sp>
      <p:pic>
        <p:nvPicPr>
          <p:cNvPr id="34" name="Рисунок 33" descr="ав.png"/>
          <p:cNvPicPr>
            <a:picLocks noChangeAspect="1"/>
          </p:cNvPicPr>
          <p:nvPr/>
        </p:nvPicPr>
        <p:blipFill>
          <a:blip r:embed="rId2" cstate="print">
            <a:lum bright="10000"/>
          </a:blip>
          <a:stretch>
            <a:fillRect/>
          </a:stretch>
        </p:blipFill>
        <p:spPr>
          <a:xfrm>
            <a:off x="824458" y="5286388"/>
            <a:ext cx="971885" cy="936000"/>
          </a:xfrm>
          <a:prstGeom prst="rect">
            <a:avLst/>
          </a:prstGeom>
        </p:spPr>
      </p:pic>
      <p:pic>
        <p:nvPicPr>
          <p:cNvPr id="35" name="Рисунок 34" descr="екк.jpg"/>
          <p:cNvPicPr>
            <a:picLocks noChangeAspect="1"/>
          </p:cNvPicPr>
          <p:nvPr/>
        </p:nvPicPr>
        <p:blipFill>
          <a:blip r:embed="rId3" cstate="print"/>
          <a:srcRect/>
          <a:stretch>
            <a:fillRect/>
          </a:stretch>
        </p:blipFill>
        <p:spPr>
          <a:xfrm>
            <a:off x="781152" y="2000240"/>
            <a:ext cx="890588" cy="720000"/>
          </a:xfrm>
          <a:prstGeom prst="rect">
            <a:avLst/>
          </a:prstGeom>
        </p:spPr>
      </p:pic>
      <p:pic>
        <p:nvPicPr>
          <p:cNvPr id="36" name="Рисунок 35" descr="unnamed.jpg"/>
          <p:cNvPicPr>
            <a:picLocks noChangeAspect="1"/>
          </p:cNvPicPr>
          <p:nvPr/>
        </p:nvPicPr>
        <p:blipFill>
          <a:blip r:embed="rId4" cstate="print"/>
          <a:stretch>
            <a:fillRect/>
          </a:stretch>
        </p:blipFill>
        <p:spPr>
          <a:xfrm>
            <a:off x="995042" y="3644332"/>
            <a:ext cx="648000" cy="648000"/>
          </a:xfrm>
          <a:prstGeom prst="rect">
            <a:avLst/>
          </a:prstGeom>
        </p:spPr>
      </p:pic>
      <p:pic>
        <p:nvPicPr>
          <p:cNvPr id="46" name="Рисунок 45" descr="1500x500.jfif"/>
          <p:cNvPicPr>
            <a:picLocks noChangeAspect="1"/>
          </p:cNvPicPr>
          <p:nvPr/>
        </p:nvPicPr>
        <p:blipFill>
          <a:blip r:embed="rId5" cstate="print"/>
          <a:srcRect/>
          <a:stretch>
            <a:fillRect/>
          </a:stretch>
        </p:blipFill>
        <p:spPr>
          <a:xfrm>
            <a:off x="285720" y="4429132"/>
            <a:ext cx="607498" cy="648000"/>
          </a:xfrm>
          <a:prstGeom prst="rect">
            <a:avLst/>
          </a:prstGeom>
        </p:spPr>
      </p:pic>
      <p:pic>
        <p:nvPicPr>
          <p:cNvPr id="47" name="Рисунок 46" descr="unnamed.jpg"/>
          <p:cNvPicPr>
            <a:picLocks noChangeAspect="1"/>
          </p:cNvPicPr>
          <p:nvPr/>
        </p:nvPicPr>
        <p:blipFill>
          <a:blip r:embed="rId4" cstate="print"/>
          <a:stretch>
            <a:fillRect/>
          </a:stretch>
        </p:blipFill>
        <p:spPr>
          <a:xfrm>
            <a:off x="1709422" y="4444420"/>
            <a:ext cx="648000" cy="648000"/>
          </a:xfrm>
          <a:prstGeom prst="rect">
            <a:avLst/>
          </a:prstGeom>
        </p:spPr>
      </p:pic>
      <p:sp>
        <p:nvSpPr>
          <p:cNvPr id="49" name="Стрелка вниз 48"/>
          <p:cNvSpPr/>
          <p:nvPr/>
        </p:nvSpPr>
        <p:spPr>
          <a:xfrm rot="16200000">
            <a:off x="1193885" y="4521099"/>
            <a:ext cx="214314" cy="612000"/>
          </a:xfrm>
          <a:prstGeom prst="downArrow">
            <a:avLst/>
          </a:prstGeom>
          <a:solidFill>
            <a:srgbClr val="00B8B4"/>
          </a:solidFill>
          <a:ln w="3175" cap="flat" cmpd="sng" algn="ctr">
            <a:solidFill>
              <a:srgbClr val="00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DDE89A"/>
              </a:solidFill>
              <a:effectLst/>
              <a:uLnTx/>
              <a:uFillTx/>
              <a:latin typeface="Arial" pitchFamily="34" charset="0"/>
              <a:cs typeface="Arial" pitchFamily="34" charset="0"/>
            </a:endParaRPr>
          </a:p>
        </p:txBody>
      </p:sp>
      <p:sp>
        <p:nvSpPr>
          <p:cNvPr id="50" name="Прямоугольник 49"/>
          <p:cNvSpPr/>
          <p:nvPr/>
        </p:nvSpPr>
        <p:spPr>
          <a:xfrm>
            <a:off x="714348" y="6274378"/>
            <a:ext cx="312906" cy="369332"/>
          </a:xfrm>
          <a:prstGeom prst="rect">
            <a:avLst/>
          </a:prstGeom>
        </p:spPr>
        <p:txBody>
          <a:bodyPr wrap="none">
            <a:spAutoFit/>
          </a:bodyPr>
          <a:lstStyle/>
          <a:p>
            <a:r>
              <a:rPr lang="ru-RU" dirty="0">
                <a:latin typeface="Arial" pitchFamily="34" charset="0"/>
                <a:cs typeface="Arial" pitchFamily="34" charset="0"/>
              </a:rPr>
              <a:t>1</a:t>
            </a:r>
          </a:p>
        </p:txBody>
      </p:sp>
      <p:sp>
        <p:nvSpPr>
          <p:cNvPr id="61" name="Прямоугольник 60"/>
          <p:cNvSpPr/>
          <p:nvPr/>
        </p:nvSpPr>
        <p:spPr>
          <a:xfrm>
            <a:off x="928662" y="6274378"/>
            <a:ext cx="312906" cy="369332"/>
          </a:xfrm>
          <a:prstGeom prst="rect">
            <a:avLst/>
          </a:prstGeom>
        </p:spPr>
        <p:txBody>
          <a:bodyPr wrap="none">
            <a:spAutoFit/>
          </a:bodyPr>
          <a:lstStyle/>
          <a:p>
            <a:r>
              <a:rPr lang="ru-RU" dirty="0">
                <a:latin typeface="Arial" pitchFamily="34" charset="0"/>
                <a:cs typeface="Arial" pitchFamily="34" charset="0"/>
              </a:rPr>
              <a:t>2</a:t>
            </a:r>
          </a:p>
        </p:txBody>
      </p:sp>
      <p:sp>
        <p:nvSpPr>
          <p:cNvPr id="62" name="Прямоугольник 61"/>
          <p:cNvSpPr/>
          <p:nvPr/>
        </p:nvSpPr>
        <p:spPr>
          <a:xfrm>
            <a:off x="1142976" y="6274378"/>
            <a:ext cx="312906" cy="369332"/>
          </a:xfrm>
          <a:prstGeom prst="rect">
            <a:avLst/>
          </a:prstGeom>
        </p:spPr>
        <p:txBody>
          <a:bodyPr wrap="none">
            <a:spAutoFit/>
          </a:bodyPr>
          <a:lstStyle/>
          <a:p>
            <a:r>
              <a:rPr lang="ru-RU" dirty="0">
                <a:latin typeface="Arial" pitchFamily="34" charset="0"/>
                <a:cs typeface="Arial" pitchFamily="34" charset="0"/>
              </a:rPr>
              <a:t>3</a:t>
            </a:r>
          </a:p>
        </p:txBody>
      </p:sp>
      <p:sp>
        <p:nvSpPr>
          <p:cNvPr id="63" name="Прямоугольник 62"/>
          <p:cNvSpPr/>
          <p:nvPr/>
        </p:nvSpPr>
        <p:spPr>
          <a:xfrm>
            <a:off x="1341356" y="6274378"/>
            <a:ext cx="312906" cy="369332"/>
          </a:xfrm>
          <a:prstGeom prst="rect">
            <a:avLst/>
          </a:prstGeom>
        </p:spPr>
        <p:txBody>
          <a:bodyPr wrap="none">
            <a:spAutoFit/>
          </a:bodyPr>
          <a:lstStyle/>
          <a:p>
            <a:r>
              <a:rPr lang="ru-RU" dirty="0">
                <a:latin typeface="Arial" pitchFamily="34" charset="0"/>
                <a:cs typeface="Arial" pitchFamily="34" charset="0"/>
              </a:rPr>
              <a:t>4</a:t>
            </a:r>
          </a:p>
        </p:txBody>
      </p:sp>
      <p:sp>
        <p:nvSpPr>
          <p:cNvPr id="64" name="Прямоугольник 63"/>
          <p:cNvSpPr/>
          <p:nvPr/>
        </p:nvSpPr>
        <p:spPr>
          <a:xfrm>
            <a:off x="1571604" y="6274378"/>
            <a:ext cx="312906" cy="369332"/>
          </a:xfrm>
          <a:prstGeom prst="rect">
            <a:avLst/>
          </a:prstGeom>
        </p:spPr>
        <p:txBody>
          <a:bodyPr wrap="none">
            <a:spAutoFit/>
          </a:bodyPr>
          <a:lstStyle/>
          <a:p>
            <a:r>
              <a:rPr lang="ru-RU" dirty="0">
                <a:latin typeface="Arial" pitchFamily="34" charset="0"/>
                <a:cs typeface="Arial" pitchFamily="34" charset="0"/>
              </a:rPr>
              <a:t>5</a:t>
            </a:r>
          </a:p>
        </p:txBody>
      </p:sp>
      <p:pic>
        <p:nvPicPr>
          <p:cNvPr id="65" name="Рисунок 64" descr="D9UzeZAXYAAQhrb.jpg"/>
          <p:cNvPicPr>
            <a:picLocks noChangeAspect="1"/>
          </p:cNvPicPr>
          <p:nvPr/>
        </p:nvPicPr>
        <p:blipFill>
          <a:blip r:embed="rId6" cstate="print"/>
          <a:srcRect/>
          <a:stretch>
            <a:fillRect/>
          </a:stretch>
        </p:blipFill>
        <p:spPr>
          <a:xfrm>
            <a:off x="191249" y="1055818"/>
            <a:ext cx="808851" cy="792000"/>
          </a:xfrm>
          <a:prstGeom prst="rect">
            <a:avLst/>
          </a:prstGeom>
        </p:spPr>
      </p:pic>
      <p:cxnSp>
        <p:nvCxnSpPr>
          <p:cNvPr id="67" name="Прямая со стрелкой 66"/>
          <p:cNvCxnSpPr/>
          <p:nvPr/>
        </p:nvCxnSpPr>
        <p:spPr>
          <a:xfrm>
            <a:off x="571472" y="6643710"/>
            <a:ext cx="1571636" cy="174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 name="Рисунок 2"/>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939978" y="2816602"/>
            <a:ext cx="722128" cy="720000"/>
          </a:xfrm>
          <a:prstGeom prst="rect">
            <a:avLst/>
          </a:prstGeom>
        </p:spPr>
      </p:pic>
      <p:pic>
        <p:nvPicPr>
          <p:cNvPr id="38" name="Picture 2" descr="E:\Анимашки в презентациях\Казахский орнамент\94924085_R_RRRRSR.png"/>
          <p:cNvPicPr>
            <a:picLocks noChangeAspect="1" noChangeArrowheads="1"/>
          </p:cNvPicPr>
          <p:nvPr/>
        </p:nvPicPr>
        <p:blipFill>
          <a:blip r:embed="rId8"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14282" y="1296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E:\Анимашки в презентациях\Казахский орнамент\94924085_R_RRRRSR.png"/>
          <p:cNvPicPr>
            <a:picLocks noChangeAspect="1" noChangeArrowheads="1"/>
          </p:cNvPicPr>
          <p:nvPr/>
        </p:nvPicPr>
        <p:blipFill>
          <a:blip r:embed="rId8"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14282" y="4860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E:\Анимашки в презентациях\Казахский орнамент\94924085_R_RRRRSR.png"/>
          <p:cNvPicPr>
            <a:picLocks noChangeAspect="1" noChangeArrowheads="1"/>
          </p:cNvPicPr>
          <p:nvPr/>
        </p:nvPicPr>
        <p:blipFill>
          <a:blip r:embed="rId8"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8065622" y="1296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E:\Анимашки в презентациях\Казахский орнамент\94924085_R_RRRRSR.png"/>
          <p:cNvPicPr>
            <a:picLocks noChangeAspect="1" noChangeArrowheads="1"/>
          </p:cNvPicPr>
          <p:nvPr/>
        </p:nvPicPr>
        <p:blipFill>
          <a:blip r:embed="rId8"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8065622" y="4860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Рисунок 32" descr="выбор самый.png">
            <a:hlinkClick r:id="rId9" action="ppaction://hlinksldjump"/>
          </p:cNvPr>
          <p:cNvPicPr>
            <a:picLocks noChangeAspect="1"/>
          </p:cNvPicPr>
          <p:nvPr/>
        </p:nvPicPr>
        <p:blipFill>
          <a:blip r:embed="rId10" cstate="print"/>
          <a:stretch>
            <a:fillRect/>
          </a:stretch>
        </p:blipFill>
        <p:spPr>
          <a:xfrm>
            <a:off x="1177201" y="1088824"/>
            <a:ext cx="1010578" cy="756000"/>
          </a:xfrm>
          <a:prstGeom prst="rect">
            <a:avLst/>
          </a:prstGeom>
        </p:spPr>
      </p:pic>
      <p:sp>
        <p:nvSpPr>
          <p:cNvPr id="37" name="Прямоугольник 36"/>
          <p:cNvSpPr/>
          <p:nvPr/>
        </p:nvSpPr>
        <p:spPr>
          <a:xfrm>
            <a:off x="2428860" y="928670"/>
            <a:ext cx="6500858" cy="923330"/>
          </a:xfrm>
          <a:prstGeom prst="rect">
            <a:avLst/>
          </a:prstGeom>
        </p:spPr>
        <p:txBody>
          <a:bodyPr wrap="square">
            <a:spAutoFit/>
          </a:bodyPr>
          <a:lstStyle/>
          <a:p>
            <a:pPr marL="504000" indent="-504000">
              <a:buFont typeface="+mj-lt"/>
              <a:buAutoNum type="romanUcPeriod"/>
            </a:pPr>
            <a:r>
              <a:rPr lang="ru-RU" dirty="0">
                <a:latin typeface="Arial" pitchFamily="34" charset="0"/>
                <a:cs typeface="Arial" pitchFamily="34" charset="0"/>
              </a:rPr>
              <a:t>7 тем</a:t>
            </a:r>
            <a:r>
              <a:rPr lang="en-US" dirty="0">
                <a:latin typeface="Arial" pitchFamily="34" charset="0"/>
                <a:cs typeface="Arial" pitchFamily="34" charset="0"/>
              </a:rPr>
              <a:t> </a:t>
            </a:r>
            <a:r>
              <a:rPr lang="ru-RU" dirty="0">
                <a:latin typeface="Arial" pitchFamily="34" charset="0"/>
                <a:cs typeface="Arial" pitchFamily="34" charset="0"/>
              </a:rPr>
              <a:t>– по 5 вопросов в каждой</a:t>
            </a:r>
          </a:p>
          <a:p>
            <a:pPr marL="504000" indent="-504000">
              <a:buFont typeface="+mj-lt"/>
              <a:buAutoNum type="romanUcPeriod"/>
            </a:pPr>
            <a:r>
              <a:rPr lang="ru-RU" dirty="0">
                <a:latin typeface="Arial" pitchFamily="34" charset="0"/>
                <a:cs typeface="Arial" pitchFamily="34" charset="0"/>
              </a:rPr>
              <a:t>10–50 баллов за вопрос – от уровня его сложности </a:t>
            </a:r>
            <a:endParaRPr lang="en-US" dirty="0">
              <a:latin typeface="Arial" pitchFamily="34" charset="0"/>
              <a:cs typeface="Arial" pitchFamily="34" charset="0"/>
            </a:endParaRPr>
          </a:p>
          <a:p>
            <a:pPr marL="504000" indent="-504000">
              <a:buFont typeface="+mj-lt"/>
              <a:buAutoNum type="romanUcPeriod"/>
            </a:pPr>
            <a:r>
              <a:rPr lang="ru-RU" dirty="0">
                <a:latin typeface="Arial" pitchFamily="34" charset="0"/>
                <a:cs typeface="Arial" pitchFamily="34" charset="0"/>
              </a:rPr>
              <a:t>Поиск ответов в Интернете, книгах и т.п. запрещен</a:t>
            </a:r>
          </a:p>
        </p:txBody>
      </p:sp>
      <p:sp>
        <p:nvSpPr>
          <p:cNvPr id="39" name="Прямоугольник 38"/>
          <p:cNvSpPr/>
          <p:nvPr/>
        </p:nvSpPr>
        <p:spPr>
          <a:xfrm>
            <a:off x="2428860" y="1857364"/>
            <a:ext cx="6500858" cy="646331"/>
          </a:xfrm>
          <a:prstGeom prst="rect">
            <a:avLst/>
          </a:prstGeom>
        </p:spPr>
        <p:txBody>
          <a:bodyPr wrap="square">
            <a:spAutoFit/>
          </a:bodyPr>
          <a:lstStyle/>
          <a:p>
            <a:pPr marL="504000" indent="-504000">
              <a:buFont typeface="+mj-lt"/>
              <a:buAutoNum type="romanUcPeriod" startAt="4"/>
            </a:pPr>
            <a:r>
              <a:rPr lang="ru-RU" dirty="0">
                <a:latin typeface="Arial" pitchFamily="34" charset="0"/>
                <a:cs typeface="Arial" pitchFamily="34" charset="0"/>
              </a:rPr>
              <a:t>Каждый участник вступает в игру по очереди – исходя из алфавитного списка участников</a:t>
            </a:r>
          </a:p>
        </p:txBody>
      </p:sp>
      <p:sp>
        <p:nvSpPr>
          <p:cNvPr id="40" name="Прямоугольник 39"/>
          <p:cNvSpPr/>
          <p:nvPr/>
        </p:nvSpPr>
        <p:spPr>
          <a:xfrm>
            <a:off x="2428860" y="2857496"/>
            <a:ext cx="6500858" cy="923330"/>
          </a:xfrm>
          <a:prstGeom prst="rect">
            <a:avLst/>
          </a:prstGeom>
        </p:spPr>
        <p:txBody>
          <a:bodyPr wrap="square">
            <a:spAutoFit/>
          </a:bodyPr>
          <a:lstStyle/>
          <a:p>
            <a:pPr marL="504000" indent="-504000">
              <a:buFont typeface="+mj-lt"/>
              <a:buAutoNum type="romanUcPeriod" startAt="6"/>
            </a:pPr>
            <a:r>
              <a:rPr lang="ru-RU" dirty="0">
                <a:latin typeface="Arial" pitchFamily="34" charset="0"/>
                <a:cs typeface="Arial" pitchFamily="34" charset="0"/>
              </a:rPr>
              <a:t>За неверный ответ – баллы ОТНИМАЮТСЯ у </a:t>
            </a:r>
            <a:r>
              <a:rPr lang="ru-RU" i="1" dirty="0">
                <a:latin typeface="Arial" pitchFamily="34" charset="0"/>
                <a:cs typeface="Arial" pitchFamily="34" charset="0"/>
              </a:rPr>
              <a:t>поднимающих руку</a:t>
            </a:r>
            <a:endParaRPr lang="ru-RU" dirty="0">
              <a:latin typeface="Arial" pitchFamily="34" charset="0"/>
              <a:cs typeface="Arial" pitchFamily="34" charset="0"/>
            </a:endParaRPr>
          </a:p>
          <a:p>
            <a:pPr marL="504000" indent="-504000">
              <a:buFont typeface="+mj-lt"/>
              <a:buAutoNum type="romanUcPeriod" startAt="6"/>
            </a:pPr>
            <a:r>
              <a:rPr lang="ru-RU" dirty="0">
                <a:latin typeface="Arial" pitchFamily="34" charset="0"/>
                <a:cs typeface="Arial" pitchFamily="34" charset="0"/>
              </a:rPr>
              <a:t>У </a:t>
            </a:r>
            <a:r>
              <a:rPr lang="ru-RU" i="1" dirty="0">
                <a:latin typeface="Arial" pitchFamily="34" charset="0"/>
                <a:cs typeface="Arial" pitchFamily="34" charset="0"/>
              </a:rPr>
              <a:t>выбирающих </a:t>
            </a:r>
            <a:r>
              <a:rPr lang="ru-RU" dirty="0">
                <a:latin typeface="Arial" pitchFamily="34" charset="0"/>
                <a:cs typeface="Arial" pitchFamily="34" charset="0"/>
              </a:rPr>
              <a:t>вопрос – баллы НЕ отнимаются</a:t>
            </a:r>
          </a:p>
        </p:txBody>
      </p:sp>
      <p:sp>
        <p:nvSpPr>
          <p:cNvPr id="41" name="Прямоугольник 40"/>
          <p:cNvSpPr/>
          <p:nvPr/>
        </p:nvSpPr>
        <p:spPr>
          <a:xfrm>
            <a:off x="2428860" y="3786190"/>
            <a:ext cx="6500858" cy="646331"/>
          </a:xfrm>
          <a:prstGeom prst="rect">
            <a:avLst/>
          </a:prstGeom>
        </p:spPr>
        <p:txBody>
          <a:bodyPr wrap="square">
            <a:spAutoFit/>
          </a:bodyPr>
          <a:lstStyle/>
          <a:p>
            <a:pPr marL="504000" indent="-504000">
              <a:buFont typeface="+mj-lt"/>
              <a:buAutoNum type="romanUcPeriod" startAt="8"/>
            </a:pPr>
            <a:r>
              <a:rPr lang="ru-RU" dirty="0">
                <a:latin typeface="Arial" pitchFamily="34" charset="0"/>
                <a:cs typeface="Arial" pitchFamily="34" charset="0"/>
              </a:rPr>
              <a:t>Как только на экране появляется вопрос для участника, – соперники могут поднимать руку в </a:t>
            </a:r>
            <a:r>
              <a:rPr lang="en-US" dirty="0">
                <a:latin typeface="Arial" pitchFamily="34" charset="0"/>
                <a:cs typeface="Arial" pitchFamily="34" charset="0"/>
              </a:rPr>
              <a:t>Zoom</a:t>
            </a:r>
            <a:endParaRPr lang="ru-RU" dirty="0">
              <a:latin typeface="Arial" pitchFamily="34" charset="0"/>
              <a:cs typeface="Arial" pitchFamily="34" charset="0"/>
            </a:endParaRPr>
          </a:p>
        </p:txBody>
      </p:sp>
      <p:sp>
        <p:nvSpPr>
          <p:cNvPr id="45" name="Прямоугольник 44"/>
          <p:cNvSpPr/>
          <p:nvPr/>
        </p:nvSpPr>
        <p:spPr>
          <a:xfrm>
            <a:off x="2428860" y="2500306"/>
            <a:ext cx="6500858" cy="369332"/>
          </a:xfrm>
          <a:prstGeom prst="rect">
            <a:avLst/>
          </a:prstGeom>
        </p:spPr>
        <p:txBody>
          <a:bodyPr wrap="square">
            <a:spAutoFit/>
          </a:bodyPr>
          <a:lstStyle/>
          <a:p>
            <a:pPr marL="504000" indent="-504000">
              <a:buFont typeface="+mj-lt"/>
              <a:buAutoNum type="romanUcPeriod" startAt="5"/>
            </a:pPr>
            <a:r>
              <a:rPr lang="ru-RU" dirty="0">
                <a:latin typeface="Arial" pitchFamily="34" charset="0"/>
                <a:cs typeface="Arial" pitchFamily="34" charset="0"/>
              </a:rPr>
              <a:t>40 секунд –</a:t>
            </a:r>
            <a:r>
              <a:rPr lang="en-US" dirty="0">
                <a:latin typeface="Arial" pitchFamily="34" charset="0"/>
                <a:cs typeface="Arial" pitchFamily="34" charset="0"/>
              </a:rPr>
              <a:t> </a:t>
            </a:r>
            <a:r>
              <a:rPr lang="ru-RU" dirty="0">
                <a:latin typeface="Arial" pitchFamily="34" charset="0"/>
                <a:cs typeface="Arial" pitchFamily="34" charset="0"/>
              </a:rPr>
              <a:t>на обдумывание вопроса</a:t>
            </a:r>
          </a:p>
        </p:txBody>
      </p:sp>
      <p:sp>
        <p:nvSpPr>
          <p:cNvPr id="51" name="Прямоугольник 50"/>
          <p:cNvSpPr/>
          <p:nvPr/>
        </p:nvSpPr>
        <p:spPr>
          <a:xfrm>
            <a:off x="2428860" y="4434496"/>
            <a:ext cx="6500858" cy="923330"/>
          </a:xfrm>
          <a:prstGeom prst="rect">
            <a:avLst/>
          </a:prstGeom>
        </p:spPr>
        <p:txBody>
          <a:bodyPr wrap="square">
            <a:spAutoFit/>
          </a:bodyPr>
          <a:lstStyle/>
          <a:p>
            <a:pPr marL="504000" indent="-504000">
              <a:buFont typeface="+mj-lt"/>
              <a:buAutoNum type="romanUcPeriod" startAt="9"/>
            </a:pPr>
            <a:r>
              <a:rPr lang="ru-RU" dirty="0">
                <a:latin typeface="Arial" pitchFamily="34" charset="0"/>
                <a:cs typeface="Arial" pitchFamily="34" charset="0"/>
              </a:rPr>
              <a:t>Если участник, выбравший вопрос, в течение 40 секунд не даст верного ответа, – то право ответа переходит к поднявшему руку раньше всех</a:t>
            </a:r>
          </a:p>
        </p:txBody>
      </p:sp>
      <p:sp>
        <p:nvSpPr>
          <p:cNvPr id="52" name="Прямоугольник 51"/>
          <p:cNvSpPr/>
          <p:nvPr/>
        </p:nvSpPr>
        <p:spPr>
          <a:xfrm>
            <a:off x="2428860" y="5997379"/>
            <a:ext cx="6500858" cy="646331"/>
          </a:xfrm>
          <a:prstGeom prst="rect">
            <a:avLst/>
          </a:prstGeom>
        </p:spPr>
        <p:txBody>
          <a:bodyPr wrap="square">
            <a:spAutoFit/>
          </a:bodyPr>
          <a:lstStyle/>
          <a:p>
            <a:pPr marL="504000" indent="-504000">
              <a:buFont typeface="+mj-lt"/>
              <a:buAutoNum type="romanUcPeriod" startAt="11"/>
            </a:pPr>
            <a:r>
              <a:rPr lang="ru-RU" dirty="0">
                <a:latin typeface="Arial" pitchFamily="34" charset="0"/>
                <a:cs typeface="Arial" pitchFamily="34" charset="0"/>
              </a:rPr>
              <a:t>Каждый участник вправе давать только ОДНУ версию ответа на каждый вопрос</a:t>
            </a:r>
          </a:p>
        </p:txBody>
      </p:sp>
      <p:sp>
        <p:nvSpPr>
          <p:cNvPr id="54" name="Прямоугольник 53"/>
          <p:cNvSpPr/>
          <p:nvPr/>
        </p:nvSpPr>
        <p:spPr>
          <a:xfrm>
            <a:off x="2428858" y="5363190"/>
            <a:ext cx="6501040" cy="646331"/>
          </a:xfrm>
          <a:prstGeom prst="rect">
            <a:avLst/>
          </a:prstGeom>
        </p:spPr>
        <p:txBody>
          <a:bodyPr wrap="square">
            <a:spAutoFit/>
          </a:bodyPr>
          <a:lstStyle/>
          <a:p>
            <a:pPr marL="504000" indent="-504000">
              <a:buFont typeface="+mj-lt"/>
              <a:buAutoNum type="romanUcPeriod" startAt="10"/>
            </a:pPr>
            <a:r>
              <a:rPr lang="ru-RU" dirty="0">
                <a:latin typeface="Arial" pitchFamily="34" charset="0"/>
                <a:cs typeface="Arial" pitchFamily="34" charset="0"/>
              </a:rPr>
              <a:t>Если и он неверно ответит, – то право ответа получает участник, поднявший руку вторым и т.д.</a:t>
            </a:r>
          </a:p>
        </p:txBody>
      </p:sp>
    </p:spTree>
    <p:extLst>
      <p:ext uri="{BB962C8B-B14F-4D97-AF65-F5344CB8AC3E}">
        <p14:creationId xmlns:p14="http://schemas.microsoft.com/office/powerpoint/2010/main" val="1394535179"/>
      </p:ext>
    </p:extLst>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 y="-24"/>
            <a:ext cx="9144032" cy="685802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08000">
              <a:buClr>
                <a:srgbClr val="F07F09"/>
              </a:buClr>
              <a:buSzPct val="80000"/>
            </a:pPr>
            <a:endParaRPr lang="ru-RU" dirty="0">
              <a:solidFill>
                <a:schemeClr val="tx1"/>
              </a:solidFill>
              <a:latin typeface="Arial" pitchFamily="34" charset="0"/>
              <a:cs typeface="Arial" pitchFamily="34" charset="0"/>
            </a:endParaRPr>
          </a:p>
        </p:txBody>
      </p:sp>
      <p:sp>
        <p:nvSpPr>
          <p:cNvPr id="2" name="Прямоугольник 1"/>
          <p:cNvSpPr/>
          <p:nvPr/>
        </p:nvSpPr>
        <p:spPr>
          <a:xfrm>
            <a:off x="177362" y="142852"/>
            <a:ext cx="8784975" cy="6624736"/>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08000" lvl="1">
              <a:buClr>
                <a:srgbClr val="F07F09"/>
              </a:buClr>
              <a:buSzPct val="80000"/>
            </a:pPr>
            <a:r>
              <a:rPr lang="ru-RU" b="1" dirty="0">
                <a:solidFill>
                  <a:prstClr val="black"/>
                </a:solidFill>
                <a:latin typeface="Arial" pitchFamily="34" charset="0"/>
                <a:cs typeface="Arial" pitchFamily="34" charset="0"/>
              </a:rPr>
              <a:t>             </a:t>
            </a:r>
            <a:r>
              <a:rPr lang="en-US" b="1" dirty="0">
                <a:solidFill>
                  <a:prstClr val="black"/>
                </a:solidFill>
                <a:latin typeface="Arial" pitchFamily="34" charset="0"/>
                <a:cs typeface="Arial" pitchFamily="34" charset="0"/>
              </a:rPr>
              <a:t> </a:t>
            </a:r>
            <a:r>
              <a:rPr lang="ru-RU" b="1" dirty="0">
                <a:solidFill>
                  <a:prstClr val="black"/>
                </a:solidFill>
                <a:latin typeface="Arial" pitchFamily="34" charset="0"/>
                <a:cs typeface="Arial" pitchFamily="34" charset="0"/>
              </a:rPr>
              <a:t>          Инструкция для ведущего шоу «</a:t>
            </a:r>
            <a:r>
              <a:rPr lang="ru-RU" b="1" dirty="0" err="1">
                <a:solidFill>
                  <a:prstClr val="black"/>
                </a:solidFill>
                <a:latin typeface="Arial" pitchFamily="34" charset="0"/>
                <a:cs typeface="Arial" pitchFamily="34" charset="0"/>
              </a:rPr>
              <a:t>Клиометрика</a:t>
            </a:r>
            <a:r>
              <a:rPr lang="ru-RU" b="1" dirty="0">
                <a:solidFill>
                  <a:prstClr val="black"/>
                </a:solidFill>
                <a:latin typeface="Arial" pitchFamily="34" charset="0"/>
                <a:cs typeface="Arial" pitchFamily="34" charset="0"/>
              </a:rPr>
              <a:t>»</a:t>
            </a:r>
          </a:p>
          <a:p>
            <a:pPr marL="108000">
              <a:buClr>
                <a:srgbClr val="F07F09"/>
              </a:buClr>
              <a:buSzPct val="80000"/>
            </a:pPr>
            <a:endParaRPr lang="ru-RU" b="1" dirty="0">
              <a:solidFill>
                <a:prstClr val="black"/>
              </a:solidFill>
              <a:latin typeface="Arial" pitchFamily="34" charset="0"/>
              <a:cs typeface="Arial" pitchFamily="34" charset="0"/>
            </a:endParaRPr>
          </a:p>
          <a:p>
            <a:pPr marL="442800" indent="-432000">
              <a:spcAft>
                <a:spcPts val="1200"/>
              </a:spcAft>
              <a:buSzPct val="100000"/>
              <a:buFont typeface="+mj-lt"/>
              <a:buAutoNum type="romanUcPeriod"/>
            </a:pPr>
            <a:r>
              <a:rPr lang="ru-RU" dirty="0">
                <a:solidFill>
                  <a:schemeClr val="tx1"/>
                </a:solidFill>
                <a:latin typeface="Arial" pitchFamily="34" charset="0"/>
                <a:cs typeface="Arial" pitchFamily="34" charset="0"/>
              </a:rPr>
              <a:t>Мои файлы – презентация </a:t>
            </a:r>
            <a:r>
              <a:rPr lang="en-US" dirty="0">
                <a:solidFill>
                  <a:schemeClr val="tx1"/>
                </a:solidFill>
                <a:latin typeface="Arial" pitchFamily="34" charset="0"/>
                <a:cs typeface="Arial" pitchFamily="34" charset="0"/>
              </a:rPr>
              <a:t>PowerPoint </a:t>
            </a:r>
            <a:r>
              <a:rPr lang="ru-RU" dirty="0">
                <a:solidFill>
                  <a:schemeClr val="tx1"/>
                </a:solidFill>
                <a:latin typeface="Arial" pitchFamily="34" charset="0"/>
                <a:cs typeface="Arial" pitchFamily="34" charset="0"/>
              </a:rPr>
              <a:t>и два видеоролика – </a:t>
            </a:r>
            <a:r>
              <a:rPr lang="ru-RU" b="1" dirty="0">
                <a:solidFill>
                  <a:schemeClr val="tx1"/>
                </a:solidFill>
                <a:latin typeface="Arial" pitchFamily="34" charset="0"/>
                <a:cs typeface="Arial" pitchFamily="34" charset="0"/>
              </a:rPr>
              <a:t>НЕ должны храниться в архиве </a:t>
            </a:r>
            <a:r>
              <a:rPr lang="ru-RU" b="1" dirty="0" err="1">
                <a:solidFill>
                  <a:schemeClr val="tx1"/>
                </a:solidFill>
                <a:latin typeface="Arial" pitchFamily="34" charset="0"/>
                <a:cs typeface="Arial" pitchFamily="34" charset="0"/>
              </a:rPr>
              <a:t>WinRAR</a:t>
            </a:r>
            <a:r>
              <a:rPr lang="ru-RU" b="1" dirty="0">
                <a:solidFill>
                  <a:schemeClr val="tx1"/>
                </a:solidFill>
                <a:latin typeface="Arial" pitchFamily="34" charset="0"/>
                <a:cs typeface="Arial" pitchFamily="34" charset="0"/>
              </a:rPr>
              <a:t>, </a:t>
            </a:r>
            <a:r>
              <a:rPr lang="ru-RU" dirty="0">
                <a:solidFill>
                  <a:schemeClr val="tx1"/>
                </a:solidFill>
                <a:latin typeface="Arial" pitchFamily="34" charset="0"/>
                <a:cs typeface="Arial" pitchFamily="34" charset="0"/>
              </a:rPr>
              <a:t>их надо распаковать из архива в папку</a:t>
            </a:r>
          </a:p>
          <a:p>
            <a:pPr marL="442800" indent="-432000">
              <a:spcAft>
                <a:spcPts val="1200"/>
              </a:spcAft>
              <a:buSzPct val="100000"/>
              <a:buFont typeface="+mj-lt"/>
              <a:buAutoNum type="romanUcPeriod"/>
            </a:pPr>
            <a:r>
              <a:rPr lang="ru-RU" dirty="0">
                <a:solidFill>
                  <a:schemeClr val="tx1"/>
                </a:solidFill>
                <a:latin typeface="Arial" pitchFamily="34" charset="0"/>
                <a:cs typeface="Arial" pitchFamily="34" charset="0"/>
              </a:rPr>
              <a:t>После открытия презентации нужно нажать на опцию «</a:t>
            </a:r>
            <a:r>
              <a:rPr lang="ru-RU" b="1" dirty="0">
                <a:solidFill>
                  <a:schemeClr val="tx1"/>
                </a:solidFill>
                <a:latin typeface="Arial" pitchFamily="34" charset="0"/>
                <a:cs typeface="Arial" pitchFamily="34" charset="0"/>
              </a:rPr>
              <a:t>Разрешить редактирование»,</a:t>
            </a:r>
            <a:r>
              <a:rPr lang="ru-RU" dirty="0">
                <a:solidFill>
                  <a:schemeClr val="tx1"/>
                </a:solidFill>
                <a:latin typeface="Arial" pitchFamily="34" charset="0"/>
                <a:cs typeface="Arial" pitchFamily="34" charset="0"/>
              </a:rPr>
              <a:t> иначе видеоролики на слайдах не будут работать</a:t>
            </a:r>
          </a:p>
          <a:p>
            <a:pPr marL="442800" indent="-432000">
              <a:spcAft>
                <a:spcPts val="1200"/>
              </a:spcAft>
              <a:buSzPct val="100000"/>
              <a:buFont typeface="+mj-lt"/>
              <a:buAutoNum type="romanUcPeriod"/>
            </a:pPr>
            <a:r>
              <a:rPr lang="ru-RU" dirty="0">
                <a:solidFill>
                  <a:schemeClr val="tx1"/>
                </a:solidFill>
                <a:latin typeface="Arial" pitchFamily="34" charset="0"/>
                <a:cs typeface="Arial" pitchFamily="34" charset="0"/>
              </a:rPr>
              <a:t>Презентация должна быть включена в</a:t>
            </a:r>
            <a:r>
              <a:rPr lang="ru-RU" b="1" dirty="0">
                <a:solidFill>
                  <a:schemeClr val="tx1"/>
                </a:solidFill>
                <a:latin typeface="Arial" pitchFamily="34" charset="0"/>
                <a:cs typeface="Arial" pitchFamily="34" charset="0"/>
              </a:rPr>
              <a:t> полноэкранном режиме, </a:t>
            </a:r>
            <a:r>
              <a:rPr lang="ru-RU" dirty="0">
                <a:solidFill>
                  <a:schemeClr val="tx1"/>
                </a:solidFill>
                <a:latin typeface="Arial" pitchFamily="34" charset="0"/>
                <a:cs typeface="Arial" pitchFamily="34" charset="0"/>
              </a:rPr>
              <a:t>выходить из которого нельзя в течение всей игры (иначе на 5-м слайде вновь отобразятся уже сыгранные вопросы)</a:t>
            </a:r>
          </a:p>
          <a:p>
            <a:pPr marL="442800" indent="-432000">
              <a:spcAft>
                <a:spcPts val="1200"/>
              </a:spcAft>
              <a:buSzPct val="100000"/>
              <a:buFont typeface="+mj-lt"/>
              <a:buAutoNum type="romanUcPeriod"/>
            </a:pPr>
            <a:r>
              <a:rPr lang="ru-RU" dirty="0">
                <a:solidFill>
                  <a:schemeClr val="tx1"/>
                </a:solidFill>
                <a:latin typeface="Arial" pitchFamily="34" charset="0"/>
                <a:cs typeface="Arial" pitchFamily="34" charset="0"/>
              </a:rPr>
              <a:t>Как только открывается слайд с вопросом, автоматически запускается таймер «40 секунд», за это время участник должен дать ответ на вопрос. За эти 40 секунд секретарь должен запоминать очередность поднятия рук другими участниками, чтобы давать им право ответа, если участник, выбравший вопрос, не смог ответить на него</a:t>
            </a:r>
          </a:p>
          <a:p>
            <a:pPr marL="442800" indent="-432000">
              <a:spcAft>
                <a:spcPts val="1200"/>
              </a:spcAft>
              <a:buSzPct val="100000"/>
              <a:buFont typeface="+mj-lt"/>
              <a:buAutoNum type="romanUcPeriod"/>
            </a:pPr>
            <a:r>
              <a:rPr lang="ru-RU" dirty="0">
                <a:solidFill>
                  <a:schemeClr val="tx1"/>
                </a:solidFill>
                <a:latin typeface="Arial" pitchFamily="34" charset="0"/>
                <a:cs typeface="Arial" pitchFamily="34" charset="0"/>
              </a:rPr>
              <a:t>После того как участник даст верный ответ (или если ни один из участников не даст верный ответ), секретарь должен нажать на поле </a:t>
            </a:r>
          </a:p>
          <a:p>
            <a:pPr marL="442800" indent="-432000">
              <a:spcAft>
                <a:spcPts val="1200"/>
              </a:spcAft>
              <a:buSzPct val="100000"/>
              <a:buFont typeface="+mj-lt"/>
              <a:buAutoNum type="romanUcPeriod"/>
            </a:pPr>
            <a:r>
              <a:rPr lang="ru-RU" dirty="0">
                <a:solidFill>
                  <a:schemeClr val="tx1"/>
                </a:solidFill>
                <a:latin typeface="Arial" pitchFamily="34" charset="0"/>
                <a:cs typeface="Arial" pitchFamily="34" charset="0"/>
              </a:rPr>
              <a:t>На слайде с ответом размещены две кнопки: </a:t>
            </a:r>
          </a:p>
        </p:txBody>
      </p:sp>
      <p:sp>
        <p:nvSpPr>
          <p:cNvPr id="6" name="Прямоугольник 5"/>
          <p:cNvSpPr/>
          <p:nvPr/>
        </p:nvSpPr>
        <p:spPr>
          <a:xfrm>
            <a:off x="1259631" y="5687908"/>
            <a:ext cx="7071167" cy="369332"/>
          </a:xfrm>
          <a:prstGeom prst="rect">
            <a:avLst/>
          </a:prstGeom>
        </p:spPr>
        <p:txBody>
          <a:bodyPr wrap="none">
            <a:spAutoFit/>
          </a:bodyPr>
          <a:lstStyle/>
          <a:p>
            <a:r>
              <a:rPr lang="ru-RU" dirty="0">
                <a:latin typeface="Arial" pitchFamily="34" charset="0"/>
                <a:cs typeface="Arial" pitchFamily="34" charset="0"/>
              </a:rPr>
              <a:t>–</a:t>
            </a:r>
            <a:r>
              <a:rPr lang="ru-RU" dirty="0">
                <a:solidFill>
                  <a:prstClr val="black"/>
                </a:solidFill>
                <a:latin typeface="Arial" pitchFamily="34" charset="0"/>
                <a:cs typeface="Arial" pitchFamily="34" charset="0"/>
              </a:rPr>
              <a:t> нажатие на эту кнопку возвращает нас </a:t>
            </a:r>
            <a:r>
              <a:rPr lang="ru-RU" b="1" dirty="0">
                <a:solidFill>
                  <a:srgbClr val="008000"/>
                </a:solidFill>
                <a:latin typeface="Arial" pitchFamily="34" charset="0"/>
                <a:cs typeface="Arial" pitchFamily="34" charset="0"/>
              </a:rPr>
              <a:t>к слайду с вопросом</a:t>
            </a:r>
            <a:endParaRPr lang="ru-RU" b="1" dirty="0">
              <a:solidFill>
                <a:srgbClr val="008000"/>
              </a:solidFill>
            </a:endParaRPr>
          </a:p>
        </p:txBody>
      </p:sp>
      <p:sp>
        <p:nvSpPr>
          <p:cNvPr id="7" name="Прямоугольник 6"/>
          <p:cNvSpPr/>
          <p:nvPr/>
        </p:nvSpPr>
        <p:spPr>
          <a:xfrm>
            <a:off x="1259631" y="6228590"/>
            <a:ext cx="7708329" cy="369332"/>
          </a:xfrm>
          <a:prstGeom prst="rect">
            <a:avLst/>
          </a:prstGeom>
        </p:spPr>
        <p:txBody>
          <a:bodyPr wrap="none">
            <a:spAutoFit/>
          </a:bodyPr>
          <a:lstStyle/>
          <a:p>
            <a:r>
              <a:rPr lang="ru-RU" dirty="0">
                <a:latin typeface="Arial" pitchFamily="34" charset="0"/>
                <a:cs typeface="Arial" pitchFamily="34" charset="0"/>
              </a:rPr>
              <a:t>– кнопка отправляет нас на </a:t>
            </a:r>
            <a:r>
              <a:rPr lang="ru-RU" b="1" dirty="0">
                <a:solidFill>
                  <a:srgbClr val="008000"/>
                </a:solidFill>
                <a:latin typeface="Arial" pitchFamily="34" charset="0"/>
                <a:cs typeface="Arial" pitchFamily="34" charset="0"/>
              </a:rPr>
              <a:t>5-й слайд со списком тем и вопросов</a:t>
            </a:r>
            <a:endParaRPr lang="ru-RU" b="1" dirty="0">
              <a:solidFill>
                <a:srgbClr val="008000"/>
              </a:solidFill>
            </a:endParaRPr>
          </a:p>
        </p:txBody>
      </p:sp>
      <p:sp>
        <p:nvSpPr>
          <p:cNvPr id="9" name="Управляющая кнопка: назад 8">
            <a:hlinkClick r:id="" action="ppaction://hlinkshowjump?jump=previousslide" highlightClick="1"/>
          </p:cNvPr>
          <p:cNvSpPr/>
          <p:nvPr/>
        </p:nvSpPr>
        <p:spPr>
          <a:xfrm>
            <a:off x="785786" y="5712206"/>
            <a:ext cx="360000" cy="360000"/>
          </a:xfrm>
          <a:prstGeom prst="actionButtonBackPrevious">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Управляющая кнопка: далее 10">
            <a:hlinkClick r:id="" action="ppaction://hlinkshowjump?jump=nextslide" highlightClick="1"/>
          </p:cNvPr>
          <p:cNvSpPr/>
          <p:nvPr/>
        </p:nvSpPr>
        <p:spPr>
          <a:xfrm>
            <a:off x="6929454" y="4939200"/>
            <a:ext cx="252000" cy="252000"/>
          </a:xfrm>
          <a:prstGeom prst="actionButtonForwardNext">
            <a:avLst/>
          </a:prstGeom>
          <a:solidFill>
            <a:schemeClr val="accent4">
              <a:lumMod val="20000"/>
              <a:lumOff val="8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Рисунок 13" descr="выбор самый.png">
            <a:hlinkClick r:id="rId2" action="ppaction://hlinksldjump"/>
          </p:cNvPr>
          <p:cNvPicPr>
            <a:picLocks noChangeAspect="1"/>
          </p:cNvPicPr>
          <p:nvPr/>
        </p:nvPicPr>
        <p:blipFill>
          <a:blip r:embed="rId3" cstate="print"/>
          <a:stretch>
            <a:fillRect/>
          </a:stretch>
        </p:blipFill>
        <p:spPr>
          <a:xfrm>
            <a:off x="712800" y="6215082"/>
            <a:ext cx="529351" cy="396000"/>
          </a:xfrm>
          <a:prstGeom prst="rect">
            <a:avLst/>
          </a:prstGeom>
        </p:spPr>
      </p:pic>
      <p:pic>
        <p:nvPicPr>
          <p:cNvPr id="16" name="Picture 2" descr="E:\Анимашки в презентациях\Казахский орнамент\94924085_R_RRRRSR.png"/>
          <p:cNvPicPr>
            <a:picLocks noChangeAspect="1" noChangeArrowheads="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71406" y="1440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E:\Анимашки в презентациях\Казахский орнамент\94924085_R_RRRRSR.png"/>
          <p:cNvPicPr>
            <a:picLocks noChangeAspect="1" noChangeArrowheads="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8208498" y="1440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Анимашки в презентациях\Казахский орнамент\94924085_R_RRRRSR.png"/>
          <p:cNvPicPr>
            <a:picLocks noChangeAspect="1" noChangeArrowheads="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927866" y="142852"/>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Анимашки в презентациях\Казахский орнамент\94924085_R_RRRRSR.png"/>
          <p:cNvPicPr>
            <a:picLocks noChangeAspect="1" noChangeArrowheads="1"/>
          </p:cNvPicPr>
          <p:nvPr/>
        </p:nvPicPr>
        <p:blipFill>
          <a:blip r:embed="rId4"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7345102" y="142852"/>
            <a:ext cx="864096" cy="37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174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Рисунок 4"/>
          <p:cNvPicPr>
            <a:picLocks noChangeAspect="1"/>
          </p:cNvPicPr>
          <p:nvPr/>
        </p:nvPicPr>
        <p:blipFill>
          <a:blip r:embed="rId4"/>
          <a:srcRect/>
          <a:stretch>
            <a:fillRect/>
          </a:stretch>
        </p:blipFill>
        <p:spPr bwMode="auto">
          <a:xfrm>
            <a:off x="0" y="0"/>
            <a:ext cx="9144000" cy="6858000"/>
          </a:xfrm>
          <a:prstGeom prst="rect">
            <a:avLst/>
          </a:prstGeom>
          <a:noFill/>
          <a:ln w="9525">
            <a:noFill/>
            <a:miter lim="800000"/>
            <a:headEnd/>
            <a:tailEnd/>
          </a:ln>
        </p:spPr>
      </p:pic>
      <p:pic>
        <p:nvPicPr>
          <p:cNvPr id="2" name="Заставка 1 версия вмв.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86000" y="1714500"/>
            <a:ext cx="4572000" cy="3429000"/>
          </a:xfrm>
          <a:prstGeom prst="rect">
            <a:avLst/>
          </a:prstGeom>
        </p:spPr>
      </p:pic>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4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7" name="Прямоугольник 6">
            <a:hlinkClick r:id="rId4" action="ppaction://hlinksldjump"/>
          </p:cNvPr>
          <p:cNvSpPr/>
          <p:nvPr/>
        </p:nvSpPr>
        <p:spPr>
          <a:xfrm>
            <a:off x="5652120" y="2018450"/>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4" action="ppaction://hlinksldjump"/>
              </a:rPr>
              <a:t>20</a:t>
            </a:r>
            <a:endParaRPr lang="ru-RU" sz="2600" b="1" dirty="0">
              <a:solidFill>
                <a:schemeClr val="tx1"/>
              </a:solidFill>
              <a:latin typeface="Arial" pitchFamily="34" charset="0"/>
              <a:cs typeface="Arial" pitchFamily="34" charset="0"/>
            </a:endParaRPr>
          </a:p>
        </p:txBody>
      </p:sp>
      <p:sp>
        <p:nvSpPr>
          <p:cNvPr id="8" name="Прямоугольник 7">
            <a:hlinkClick r:id="rId5" action="ppaction://hlinksldjump"/>
          </p:cNvPr>
          <p:cNvSpPr/>
          <p:nvPr/>
        </p:nvSpPr>
        <p:spPr>
          <a:xfrm>
            <a:off x="6408272" y="2018450"/>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5" action="ppaction://hlinksldjump"/>
              </a:rPr>
              <a:t>30</a:t>
            </a:r>
            <a:endParaRPr lang="ru-RU" sz="2600" b="1" dirty="0">
              <a:solidFill>
                <a:schemeClr val="tx1"/>
              </a:solidFill>
              <a:latin typeface="Arial" pitchFamily="34" charset="0"/>
              <a:cs typeface="Arial" pitchFamily="34" charset="0"/>
            </a:endParaRPr>
          </a:p>
        </p:txBody>
      </p:sp>
      <p:sp>
        <p:nvSpPr>
          <p:cNvPr id="10" name="Прямоугольник 9">
            <a:hlinkClick r:id="rId6" action="ppaction://hlinksldjump"/>
          </p:cNvPr>
          <p:cNvSpPr/>
          <p:nvPr/>
        </p:nvSpPr>
        <p:spPr>
          <a:xfrm>
            <a:off x="7920440" y="2018450"/>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6" action="ppaction://hlinksldjump"/>
              </a:rPr>
              <a:t>50</a:t>
            </a:r>
            <a:endParaRPr lang="ru-RU" sz="2600" b="1" dirty="0">
              <a:solidFill>
                <a:schemeClr val="tx1"/>
              </a:solidFill>
              <a:latin typeface="Arial" pitchFamily="34" charset="0"/>
              <a:cs typeface="Arial" pitchFamily="34" charset="0"/>
            </a:endParaRPr>
          </a:p>
        </p:txBody>
      </p:sp>
      <p:sp>
        <p:nvSpPr>
          <p:cNvPr id="11" name="Прямоугольник 10">
            <a:hlinkClick r:id="rId7" action="ppaction://hlinksldjump"/>
          </p:cNvPr>
          <p:cNvSpPr/>
          <p:nvPr/>
        </p:nvSpPr>
        <p:spPr>
          <a:xfrm>
            <a:off x="4896104" y="2720318"/>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a:solidFill>
                  <a:schemeClr val="tx1"/>
                </a:solidFill>
                <a:latin typeface="Arial" pitchFamily="34" charset="0"/>
                <a:cs typeface="Arial" pitchFamily="34" charset="0"/>
                <a:hlinkClick r:id="rId7" action="ppaction://hlinksldjump"/>
              </a:rPr>
              <a:t>10</a:t>
            </a:r>
            <a:endParaRPr lang="ru-RU" sz="2600" b="1" dirty="0">
              <a:solidFill>
                <a:schemeClr val="tx1"/>
              </a:solidFill>
              <a:latin typeface="Arial" pitchFamily="34" charset="0"/>
              <a:cs typeface="Arial" pitchFamily="34" charset="0"/>
            </a:endParaRPr>
          </a:p>
        </p:txBody>
      </p:sp>
      <p:sp>
        <p:nvSpPr>
          <p:cNvPr id="12" name="Прямоугольник 11">
            <a:hlinkClick r:id="rId8" action="ppaction://hlinksldjump"/>
          </p:cNvPr>
          <p:cNvSpPr/>
          <p:nvPr/>
        </p:nvSpPr>
        <p:spPr>
          <a:xfrm>
            <a:off x="5652120" y="2720318"/>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8" action="ppaction://hlinksldjump"/>
              </a:rPr>
              <a:t>20</a:t>
            </a:r>
            <a:endParaRPr lang="ru-RU" sz="2600" b="1" dirty="0">
              <a:solidFill>
                <a:schemeClr val="tx1"/>
              </a:solidFill>
              <a:latin typeface="Arial" pitchFamily="34" charset="0"/>
              <a:cs typeface="Arial" pitchFamily="34" charset="0"/>
            </a:endParaRPr>
          </a:p>
        </p:txBody>
      </p:sp>
      <p:sp>
        <p:nvSpPr>
          <p:cNvPr id="14" name="Прямоугольник 13">
            <a:hlinkClick r:id="rId9" action="ppaction://hlinksldjump"/>
          </p:cNvPr>
          <p:cNvSpPr/>
          <p:nvPr/>
        </p:nvSpPr>
        <p:spPr>
          <a:xfrm>
            <a:off x="7164288" y="2720318"/>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9" action="ppaction://hlinksldjump"/>
              </a:rPr>
              <a:t>40</a:t>
            </a:r>
            <a:endParaRPr lang="ru-RU" sz="2600" b="1" dirty="0">
              <a:solidFill>
                <a:schemeClr val="tx1"/>
              </a:solidFill>
              <a:latin typeface="Arial" pitchFamily="34" charset="0"/>
              <a:cs typeface="Arial" pitchFamily="34" charset="0"/>
            </a:endParaRPr>
          </a:p>
        </p:txBody>
      </p:sp>
      <p:sp>
        <p:nvSpPr>
          <p:cNvPr id="15" name="Прямоугольник 14">
            <a:hlinkClick r:id="rId10" action="ppaction://hlinksldjump"/>
          </p:cNvPr>
          <p:cNvSpPr/>
          <p:nvPr/>
        </p:nvSpPr>
        <p:spPr>
          <a:xfrm>
            <a:off x="7920440" y="2720318"/>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10" action="ppaction://hlinksldjump"/>
              </a:rPr>
              <a:t>50</a:t>
            </a:r>
            <a:endParaRPr lang="ru-RU" sz="2600" b="1" dirty="0">
              <a:solidFill>
                <a:schemeClr val="tx1"/>
              </a:solidFill>
              <a:latin typeface="Arial" pitchFamily="34" charset="0"/>
              <a:cs typeface="Arial" pitchFamily="34" charset="0"/>
            </a:endParaRPr>
          </a:p>
        </p:txBody>
      </p:sp>
      <p:sp>
        <p:nvSpPr>
          <p:cNvPr id="16" name="Прямоугольник 15">
            <a:hlinkClick r:id="rId11" action="ppaction://hlinksldjump"/>
          </p:cNvPr>
          <p:cNvSpPr/>
          <p:nvPr/>
        </p:nvSpPr>
        <p:spPr>
          <a:xfrm>
            <a:off x="4896104" y="3429000"/>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a:solidFill>
                  <a:schemeClr val="tx1"/>
                </a:solidFill>
                <a:latin typeface="Arial" pitchFamily="34" charset="0"/>
                <a:cs typeface="Arial" pitchFamily="34" charset="0"/>
                <a:hlinkClick r:id="rId11" action="ppaction://hlinksldjump"/>
              </a:rPr>
              <a:t>10</a:t>
            </a:r>
            <a:endParaRPr lang="ru-RU" sz="2600" b="1" dirty="0">
              <a:solidFill>
                <a:schemeClr val="tx1"/>
              </a:solidFill>
              <a:latin typeface="Arial" pitchFamily="34" charset="0"/>
              <a:cs typeface="Arial" pitchFamily="34" charset="0"/>
            </a:endParaRPr>
          </a:p>
        </p:txBody>
      </p:sp>
      <p:sp>
        <p:nvSpPr>
          <p:cNvPr id="17" name="Прямоугольник 16">
            <a:hlinkClick r:id="rId12" action="ppaction://hlinksldjump"/>
          </p:cNvPr>
          <p:cNvSpPr/>
          <p:nvPr/>
        </p:nvSpPr>
        <p:spPr>
          <a:xfrm>
            <a:off x="5652120" y="3429000"/>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12" action="ppaction://hlinksldjump"/>
              </a:rPr>
              <a:t>20</a:t>
            </a:r>
            <a:endParaRPr lang="ru-RU" sz="2600" b="1" dirty="0">
              <a:solidFill>
                <a:schemeClr val="tx1"/>
              </a:solidFill>
              <a:latin typeface="Arial" pitchFamily="34" charset="0"/>
              <a:cs typeface="Arial" pitchFamily="34" charset="0"/>
            </a:endParaRPr>
          </a:p>
        </p:txBody>
      </p:sp>
      <p:sp>
        <p:nvSpPr>
          <p:cNvPr id="18" name="Прямоугольник 17">
            <a:hlinkClick r:id="rId13" action="ppaction://hlinksldjump"/>
          </p:cNvPr>
          <p:cNvSpPr/>
          <p:nvPr/>
        </p:nvSpPr>
        <p:spPr>
          <a:xfrm>
            <a:off x="6408272" y="3429000"/>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13" action="ppaction://hlinksldjump"/>
              </a:rPr>
              <a:t>30</a:t>
            </a:r>
            <a:endParaRPr lang="ru-RU" sz="2600" b="1" dirty="0">
              <a:solidFill>
                <a:schemeClr val="tx1"/>
              </a:solidFill>
              <a:latin typeface="Arial" pitchFamily="34" charset="0"/>
              <a:cs typeface="Arial" pitchFamily="34" charset="0"/>
            </a:endParaRPr>
          </a:p>
        </p:txBody>
      </p:sp>
      <p:sp>
        <p:nvSpPr>
          <p:cNvPr id="19" name="Прямоугольник 18">
            <a:hlinkClick r:id="rId14" action="ppaction://hlinksldjump"/>
          </p:cNvPr>
          <p:cNvSpPr/>
          <p:nvPr/>
        </p:nvSpPr>
        <p:spPr>
          <a:xfrm>
            <a:off x="7164288" y="3429000"/>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14" action="ppaction://hlinksldjump"/>
              </a:rPr>
              <a:t>40</a:t>
            </a:r>
            <a:endParaRPr lang="ru-RU" sz="2600" b="1" dirty="0">
              <a:solidFill>
                <a:schemeClr val="tx1"/>
              </a:solidFill>
              <a:latin typeface="Arial" pitchFamily="34" charset="0"/>
              <a:cs typeface="Arial" pitchFamily="34" charset="0"/>
            </a:endParaRPr>
          </a:p>
        </p:txBody>
      </p:sp>
      <p:sp>
        <p:nvSpPr>
          <p:cNvPr id="22" name="Прямоугольник 21">
            <a:hlinkClick r:id="rId15" action="ppaction://hlinksldjump"/>
          </p:cNvPr>
          <p:cNvSpPr/>
          <p:nvPr/>
        </p:nvSpPr>
        <p:spPr>
          <a:xfrm>
            <a:off x="5652120" y="4113136"/>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15" action="ppaction://hlinksldjump"/>
              </a:rPr>
              <a:t>20</a:t>
            </a:r>
            <a:endParaRPr lang="ru-RU" sz="2600" b="1" dirty="0">
              <a:solidFill>
                <a:schemeClr val="tx1"/>
              </a:solidFill>
              <a:latin typeface="Arial" pitchFamily="34" charset="0"/>
              <a:cs typeface="Arial" pitchFamily="34" charset="0"/>
            </a:endParaRPr>
          </a:p>
        </p:txBody>
      </p:sp>
      <p:sp>
        <p:nvSpPr>
          <p:cNvPr id="24" name="Прямоугольник 23">
            <a:hlinkClick r:id="rId16" action="ppaction://hlinksldjump"/>
          </p:cNvPr>
          <p:cNvSpPr/>
          <p:nvPr/>
        </p:nvSpPr>
        <p:spPr>
          <a:xfrm>
            <a:off x="7164288" y="4113136"/>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16" action="ppaction://hlinksldjump"/>
              </a:rPr>
              <a:t>40</a:t>
            </a:r>
            <a:endParaRPr lang="ru-RU" sz="2600" b="1" dirty="0">
              <a:solidFill>
                <a:schemeClr val="tx1"/>
              </a:solidFill>
              <a:latin typeface="Arial" pitchFamily="34" charset="0"/>
              <a:cs typeface="Arial" pitchFamily="34" charset="0"/>
            </a:endParaRPr>
          </a:p>
        </p:txBody>
      </p:sp>
      <p:sp>
        <p:nvSpPr>
          <p:cNvPr id="26" name="Прямоугольник 25">
            <a:hlinkClick r:id="rId17" action="ppaction://hlinksldjump"/>
          </p:cNvPr>
          <p:cNvSpPr/>
          <p:nvPr/>
        </p:nvSpPr>
        <p:spPr>
          <a:xfrm>
            <a:off x="4896104" y="4797152"/>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a:solidFill>
                  <a:schemeClr val="tx1"/>
                </a:solidFill>
                <a:latin typeface="Arial" pitchFamily="34" charset="0"/>
                <a:cs typeface="Arial" pitchFamily="34" charset="0"/>
                <a:hlinkClick r:id="rId17" action="ppaction://hlinksldjump"/>
              </a:rPr>
              <a:t>10</a:t>
            </a:r>
            <a:endParaRPr lang="ru-RU" sz="2600" b="1" dirty="0">
              <a:solidFill>
                <a:schemeClr val="tx1"/>
              </a:solidFill>
              <a:latin typeface="Arial" pitchFamily="34" charset="0"/>
              <a:cs typeface="Arial" pitchFamily="34" charset="0"/>
            </a:endParaRPr>
          </a:p>
        </p:txBody>
      </p:sp>
      <p:sp>
        <p:nvSpPr>
          <p:cNvPr id="28" name="Прямоугольник 27">
            <a:hlinkClick r:id="rId18" action="ppaction://hlinksldjump"/>
          </p:cNvPr>
          <p:cNvSpPr/>
          <p:nvPr/>
        </p:nvSpPr>
        <p:spPr>
          <a:xfrm>
            <a:off x="6408272" y="4797152"/>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18" action="ppaction://hlinksldjump"/>
              </a:rPr>
              <a:t>30</a:t>
            </a:r>
            <a:endParaRPr lang="ru-RU" sz="2600" b="1" dirty="0">
              <a:solidFill>
                <a:schemeClr val="tx1"/>
              </a:solidFill>
              <a:latin typeface="Arial" pitchFamily="34" charset="0"/>
              <a:cs typeface="Arial" pitchFamily="34" charset="0"/>
            </a:endParaRPr>
          </a:p>
        </p:txBody>
      </p:sp>
      <p:sp>
        <p:nvSpPr>
          <p:cNvPr id="29" name="Прямоугольник 28">
            <a:hlinkClick r:id="rId19" action="ppaction://hlinksldjump"/>
          </p:cNvPr>
          <p:cNvSpPr/>
          <p:nvPr/>
        </p:nvSpPr>
        <p:spPr>
          <a:xfrm>
            <a:off x="7164288" y="4797152"/>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19" action="ppaction://hlinksldjump"/>
              </a:rPr>
              <a:t>40</a:t>
            </a:r>
            <a:endParaRPr lang="ru-RU" sz="2600" b="1" dirty="0">
              <a:solidFill>
                <a:schemeClr val="tx1"/>
              </a:solidFill>
              <a:latin typeface="Arial" pitchFamily="34" charset="0"/>
              <a:cs typeface="Arial" pitchFamily="34" charset="0"/>
            </a:endParaRPr>
          </a:p>
        </p:txBody>
      </p:sp>
      <p:sp>
        <p:nvSpPr>
          <p:cNvPr id="30" name="Прямоугольник 29">
            <a:hlinkClick r:id="rId20" action="ppaction://hlinksldjump"/>
          </p:cNvPr>
          <p:cNvSpPr/>
          <p:nvPr/>
        </p:nvSpPr>
        <p:spPr>
          <a:xfrm>
            <a:off x="7920440" y="4797152"/>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20" action="ppaction://hlinksldjump"/>
              </a:rPr>
              <a:t>50</a:t>
            </a:r>
            <a:endParaRPr lang="ru-RU" sz="2600" b="1" dirty="0">
              <a:solidFill>
                <a:schemeClr val="tx1"/>
              </a:solidFill>
              <a:latin typeface="Arial" pitchFamily="34" charset="0"/>
              <a:cs typeface="Arial" pitchFamily="34" charset="0"/>
            </a:endParaRPr>
          </a:p>
        </p:txBody>
      </p:sp>
      <p:sp>
        <p:nvSpPr>
          <p:cNvPr id="41" name="Прямоугольник 40"/>
          <p:cNvSpPr/>
          <p:nvPr/>
        </p:nvSpPr>
        <p:spPr>
          <a:xfrm>
            <a:off x="540003" y="5481288"/>
            <a:ext cx="4176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r>
              <a:rPr lang="ru-RU" sz="2600" b="1" dirty="0">
                <a:solidFill>
                  <a:schemeClr val="tx1"/>
                </a:solidFill>
                <a:latin typeface="Arial" pitchFamily="34" charset="0"/>
                <a:cs typeface="Arial" pitchFamily="34" charset="0"/>
              </a:rPr>
              <a:t>Народная молва</a:t>
            </a:r>
          </a:p>
        </p:txBody>
      </p:sp>
      <p:sp>
        <p:nvSpPr>
          <p:cNvPr id="58" name="Прямоугольник 57">
            <a:hlinkClick r:id="rId11" action="ppaction://hlinksldjump"/>
          </p:cNvPr>
          <p:cNvSpPr/>
          <p:nvPr/>
        </p:nvSpPr>
        <p:spPr>
          <a:xfrm>
            <a:off x="4896104" y="2018450"/>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a:solidFill>
                  <a:schemeClr val="tx1"/>
                </a:solidFill>
                <a:latin typeface="Arial" pitchFamily="34" charset="0"/>
                <a:cs typeface="Arial" pitchFamily="34" charset="0"/>
                <a:hlinkClick r:id="rId21" action="ppaction://hlinksldjump"/>
              </a:rPr>
              <a:t>10</a:t>
            </a:r>
            <a:endParaRPr lang="ru-RU" sz="2600" b="1" dirty="0">
              <a:solidFill>
                <a:schemeClr val="tx1"/>
              </a:solidFill>
              <a:latin typeface="Arial" pitchFamily="34" charset="0"/>
              <a:cs typeface="Arial" pitchFamily="34" charset="0"/>
            </a:endParaRPr>
          </a:p>
        </p:txBody>
      </p:sp>
      <p:sp>
        <p:nvSpPr>
          <p:cNvPr id="59" name="Прямоугольник 58">
            <a:hlinkClick r:id="rId11" action="ppaction://hlinksldjump"/>
          </p:cNvPr>
          <p:cNvSpPr/>
          <p:nvPr/>
        </p:nvSpPr>
        <p:spPr>
          <a:xfrm>
            <a:off x="4896104" y="4113136"/>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a:solidFill>
                  <a:schemeClr val="tx1"/>
                </a:solidFill>
                <a:latin typeface="Arial" pitchFamily="34" charset="0"/>
                <a:cs typeface="Arial" pitchFamily="34" charset="0"/>
                <a:hlinkClick r:id="rId22" action="ppaction://hlinksldjump"/>
              </a:rPr>
              <a:t>10</a:t>
            </a:r>
            <a:endParaRPr lang="ru-RU" sz="2600" b="1" dirty="0">
              <a:solidFill>
                <a:schemeClr val="tx1"/>
              </a:solidFill>
              <a:latin typeface="Arial" pitchFamily="34" charset="0"/>
              <a:cs typeface="Arial" pitchFamily="34" charset="0"/>
            </a:endParaRPr>
          </a:p>
        </p:txBody>
      </p:sp>
      <p:sp>
        <p:nvSpPr>
          <p:cNvPr id="60" name="Прямоугольник 59">
            <a:hlinkClick r:id="rId5" action="ppaction://hlinksldjump"/>
          </p:cNvPr>
          <p:cNvSpPr/>
          <p:nvPr/>
        </p:nvSpPr>
        <p:spPr>
          <a:xfrm>
            <a:off x="6408272" y="2720318"/>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23" action="ppaction://hlinksldjump"/>
              </a:rPr>
              <a:t>30</a:t>
            </a:r>
            <a:endParaRPr lang="ru-RU" sz="2600" b="1" dirty="0">
              <a:solidFill>
                <a:schemeClr val="tx1"/>
              </a:solidFill>
              <a:latin typeface="Arial" pitchFamily="34" charset="0"/>
              <a:cs typeface="Arial" pitchFamily="34" charset="0"/>
            </a:endParaRPr>
          </a:p>
        </p:txBody>
      </p:sp>
      <p:sp>
        <p:nvSpPr>
          <p:cNvPr id="61" name="Прямоугольник 60">
            <a:hlinkClick r:id="rId5" action="ppaction://hlinksldjump"/>
          </p:cNvPr>
          <p:cNvSpPr/>
          <p:nvPr/>
        </p:nvSpPr>
        <p:spPr>
          <a:xfrm>
            <a:off x="6408272" y="4113136"/>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24" action="ppaction://hlinksldjump"/>
              </a:rPr>
              <a:t>30</a:t>
            </a:r>
            <a:endParaRPr lang="ru-RU" sz="2600" b="1" dirty="0">
              <a:solidFill>
                <a:schemeClr val="tx1"/>
              </a:solidFill>
              <a:latin typeface="Arial" pitchFamily="34" charset="0"/>
              <a:cs typeface="Arial" pitchFamily="34" charset="0"/>
            </a:endParaRPr>
          </a:p>
        </p:txBody>
      </p:sp>
      <p:sp>
        <p:nvSpPr>
          <p:cNvPr id="62" name="Прямоугольник 61">
            <a:hlinkClick r:id="rId5" action="ppaction://hlinksldjump"/>
          </p:cNvPr>
          <p:cNvSpPr/>
          <p:nvPr/>
        </p:nvSpPr>
        <p:spPr>
          <a:xfrm>
            <a:off x="6408272" y="5481288"/>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25" action="ppaction://hlinksldjump"/>
              </a:rPr>
              <a:t>30</a:t>
            </a:r>
            <a:endParaRPr lang="ru-RU" sz="2600" b="1" dirty="0">
              <a:solidFill>
                <a:schemeClr val="tx1"/>
              </a:solidFill>
              <a:latin typeface="Arial" pitchFamily="34" charset="0"/>
              <a:cs typeface="Arial" pitchFamily="34" charset="0"/>
            </a:endParaRPr>
          </a:p>
        </p:txBody>
      </p:sp>
      <p:sp>
        <p:nvSpPr>
          <p:cNvPr id="63" name="Прямоугольник 62">
            <a:hlinkClick r:id="rId17" action="ppaction://hlinksldjump"/>
          </p:cNvPr>
          <p:cNvSpPr/>
          <p:nvPr/>
        </p:nvSpPr>
        <p:spPr>
          <a:xfrm>
            <a:off x="4896104" y="5481288"/>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a:solidFill>
                  <a:schemeClr val="tx1"/>
                </a:solidFill>
                <a:latin typeface="Arial" pitchFamily="34" charset="0"/>
                <a:cs typeface="Arial" pitchFamily="34" charset="0"/>
                <a:hlinkClick r:id="rId26" action="ppaction://hlinksldjump"/>
              </a:rPr>
              <a:t>10</a:t>
            </a:r>
            <a:endParaRPr lang="ru-RU" sz="2600" b="1" dirty="0">
              <a:solidFill>
                <a:schemeClr val="tx1"/>
              </a:solidFill>
              <a:latin typeface="Arial" pitchFamily="34" charset="0"/>
              <a:cs typeface="Arial" pitchFamily="34" charset="0"/>
            </a:endParaRPr>
          </a:p>
        </p:txBody>
      </p:sp>
      <p:sp>
        <p:nvSpPr>
          <p:cNvPr id="64" name="Прямоугольник 63">
            <a:hlinkClick r:id="rId14" action="ppaction://hlinksldjump"/>
          </p:cNvPr>
          <p:cNvSpPr/>
          <p:nvPr/>
        </p:nvSpPr>
        <p:spPr>
          <a:xfrm>
            <a:off x="7164288" y="2018450"/>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27" action="ppaction://hlinksldjump"/>
              </a:rPr>
              <a:t>40</a:t>
            </a:r>
            <a:endParaRPr lang="ru-RU" sz="2600" b="1" dirty="0">
              <a:solidFill>
                <a:schemeClr val="tx1"/>
              </a:solidFill>
              <a:latin typeface="Arial" pitchFamily="34" charset="0"/>
              <a:cs typeface="Arial" pitchFamily="34" charset="0"/>
            </a:endParaRPr>
          </a:p>
        </p:txBody>
      </p:sp>
      <p:sp>
        <p:nvSpPr>
          <p:cNvPr id="65" name="Прямоугольник 64">
            <a:hlinkClick r:id="rId14" action="ppaction://hlinksldjump"/>
          </p:cNvPr>
          <p:cNvSpPr/>
          <p:nvPr/>
        </p:nvSpPr>
        <p:spPr>
          <a:xfrm>
            <a:off x="7164288" y="5474834"/>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28" action="ppaction://hlinksldjump"/>
              </a:rPr>
              <a:t>40</a:t>
            </a:r>
            <a:endParaRPr lang="ru-RU" sz="2600" b="1" dirty="0">
              <a:solidFill>
                <a:schemeClr val="tx1"/>
              </a:solidFill>
              <a:latin typeface="Arial" pitchFamily="34" charset="0"/>
              <a:cs typeface="Arial" pitchFamily="34" charset="0"/>
            </a:endParaRPr>
          </a:p>
        </p:txBody>
      </p:sp>
      <p:sp>
        <p:nvSpPr>
          <p:cNvPr id="66" name="Прямоугольник 65">
            <a:hlinkClick r:id="rId10" action="ppaction://hlinksldjump"/>
          </p:cNvPr>
          <p:cNvSpPr/>
          <p:nvPr/>
        </p:nvSpPr>
        <p:spPr>
          <a:xfrm>
            <a:off x="7920440" y="3429000"/>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29" action="ppaction://hlinksldjump"/>
              </a:rPr>
              <a:t>50</a:t>
            </a:r>
            <a:endParaRPr lang="ru-RU" sz="2600" b="1" dirty="0">
              <a:solidFill>
                <a:schemeClr val="tx1"/>
              </a:solidFill>
              <a:latin typeface="Arial" pitchFamily="34" charset="0"/>
              <a:cs typeface="Arial" pitchFamily="34" charset="0"/>
            </a:endParaRPr>
          </a:p>
        </p:txBody>
      </p:sp>
      <p:sp>
        <p:nvSpPr>
          <p:cNvPr id="67" name="Прямоугольник 66">
            <a:hlinkClick r:id="rId10" action="ppaction://hlinksldjump"/>
          </p:cNvPr>
          <p:cNvSpPr/>
          <p:nvPr/>
        </p:nvSpPr>
        <p:spPr>
          <a:xfrm>
            <a:off x="7920440" y="4113136"/>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30" action="ppaction://hlinksldjump"/>
              </a:rPr>
              <a:t>50</a:t>
            </a:r>
            <a:endParaRPr lang="ru-RU" sz="2600" b="1" dirty="0">
              <a:solidFill>
                <a:schemeClr val="tx1"/>
              </a:solidFill>
              <a:latin typeface="Arial" pitchFamily="34" charset="0"/>
              <a:cs typeface="Arial" pitchFamily="34" charset="0"/>
            </a:endParaRPr>
          </a:p>
        </p:txBody>
      </p:sp>
      <p:sp>
        <p:nvSpPr>
          <p:cNvPr id="68" name="Прямоугольник 67">
            <a:hlinkClick r:id="rId10" action="ppaction://hlinksldjump"/>
          </p:cNvPr>
          <p:cNvSpPr/>
          <p:nvPr/>
        </p:nvSpPr>
        <p:spPr>
          <a:xfrm>
            <a:off x="7920440" y="5474834"/>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31" action="ppaction://hlinksldjump"/>
              </a:rPr>
              <a:t>50</a:t>
            </a:r>
            <a:endParaRPr lang="ru-RU" sz="2600" b="1" dirty="0">
              <a:solidFill>
                <a:schemeClr val="tx1"/>
              </a:solidFill>
              <a:latin typeface="Arial" pitchFamily="34" charset="0"/>
              <a:cs typeface="Arial" pitchFamily="34" charset="0"/>
            </a:endParaRPr>
          </a:p>
        </p:txBody>
      </p:sp>
      <p:sp>
        <p:nvSpPr>
          <p:cNvPr id="69" name="Прямоугольник 68">
            <a:hlinkClick r:id="rId15" action="ppaction://hlinksldjump"/>
          </p:cNvPr>
          <p:cNvSpPr/>
          <p:nvPr/>
        </p:nvSpPr>
        <p:spPr>
          <a:xfrm>
            <a:off x="5652120" y="4797152"/>
            <a:ext cx="612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32" action="ppaction://hlinksldjump"/>
              </a:rPr>
              <a:t>20</a:t>
            </a:r>
            <a:endParaRPr lang="ru-RU" sz="2600" b="1" dirty="0">
              <a:solidFill>
                <a:schemeClr val="tx1"/>
              </a:solidFill>
              <a:latin typeface="Arial" pitchFamily="34" charset="0"/>
              <a:cs typeface="Arial" pitchFamily="34" charset="0"/>
            </a:endParaRPr>
          </a:p>
        </p:txBody>
      </p:sp>
      <p:sp>
        <p:nvSpPr>
          <p:cNvPr id="70" name="Прямоугольник 69">
            <a:hlinkClick r:id="rId15" action="ppaction://hlinksldjump"/>
          </p:cNvPr>
          <p:cNvSpPr/>
          <p:nvPr/>
        </p:nvSpPr>
        <p:spPr>
          <a:xfrm>
            <a:off x="5652120" y="5474914"/>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33" action="ppaction://hlinksldjump"/>
              </a:rPr>
              <a:t>20</a:t>
            </a:r>
            <a:endParaRPr lang="ru-RU" sz="2600" b="1" dirty="0">
              <a:solidFill>
                <a:schemeClr val="tx1"/>
              </a:solidFill>
              <a:latin typeface="Arial" pitchFamily="34" charset="0"/>
              <a:cs typeface="Arial" pitchFamily="34" charset="0"/>
            </a:endParaRPr>
          </a:p>
        </p:txBody>
      </p:sp>
      <p:sp>
        <p:nvSpPr>
          <p:cNvPr id="72" name="Прямоугольник 71"/>
          <p:cNvSpPr/>
          <p:nvPr/>
        </p:nvSpPr>
        <p:spPr>
          <a:xfrm>
            <a:off x="540003" y="4797152"/>
            <a:ext cx="4176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r>
              <a:rPr lang="ru-RU" sz="2600" b="1" dirty="0">
                <a:solidFill>
                  <a:schemeClr val="tx1"/>
                </a:solidFill>
                <a:latin typeface="Arial" pitchFamily="34" charset="0"/>
                <a:cs typeface="Arial" pitchFamily="34" charset="0"/>
              </a:rPr>
              <a:t>Заработок денег</a:t>
            </a:r>
          </a:p>
        </p:txBody>
      </p:sp>
      <p:sp>
        <p:nvSpPr>
          <p:cNvPr id="74" name="Прямоугольник 73"/>
          <p:cNvSpPr/>
          <p:nvPr/>
        </p:nvSpPr>
        <p:spPr>
          <a:xfrm>
            <a:off x="540003" y="4113136"/>
            <a:ext cx="4176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r>
              <a:rPr lang="ru-RU" sz="2600" b="1" dirty="0">
                <a:solidFill>
                  <a:schemeClr val="tx1"/>
                </a:solidFill>
                <a:latin typeface="Arial" pitchFamily="34" charset="0"/>
                <a:cs typeface="Arial" pitchFamily="34" charset="0"/>
              </a:rPr>
              <a:t>Прогресс</a:t>
            </a:r>
          </a:p>
        </p:txBody>
      </p:sp>
      <p:sp>
        <p:nvSpPr>
          <p:cNvPr id="75" name="Прямоугольник 74"/>
          <p:cNvSpPr/>
          <p:nvPr/>
        </p:nvSpPr>
        <p:spPr>
          <a:xfrm>
            <a:off x="540003" y="3429000"/>
            <a:ext cx="4176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r>
              <a:rPr lang="ru-RU" sz="2600" b="1" dirty="0">
                <a:solidFill>
                  <a:schemeClr val="tx1"/>
                </a:solidFill>
                <a:latin typeface="Arial" pitchFamily="34" charset="0"/>
                <a:cs typeface="Arial" pitchFamily="34" charset="0"/>
              </a:rPr>
              <a:t>Лишения</a:t>
            </a:r>
          </a:p>
        </p:txBody>
      </p:sp>
      <p:sp>
        <p:nvSpPr>
          <p:cNvPr id="76" name="Прямоугольник 75"/>
          <p:cNvSpPr/>
          <p:nvPr/>
        </p:nvSpPr>
        <p:spPr>
          <a:xfrm>
            <a:off x="540003" y="2720318"/>
            <a:ext cx="4176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r>
              <a:rPr lang="ru-RU" sz="2600" b="1" dirty="0">
                <a:solidFill>
                  <a:schemeClr val="tx1"/>
                </a:solidFill>
                <a:latin typeface="Arial" pitchFamily="34" charset="0"/>
                <a:cs typeface="Arial" pitchFamily="34" charset="0"/>
              </a:rPr>
              <a:t>Роль культуры</a:t>
            </a:r>
          </a:p>
        </p:txBody>
      </p:sp>
      <p:sp>
        <p:nvSpPr>
          <p:cNvPr id="77" name="Прямоугольник 76"/>
          <p:cNvSpPr/>
          <p:nvPr/>
        </p:nvSpPr>
        <p:spPr>
          <a:xfrm>
            <a:off x="540003" y="2018450"/>
            <a:ext cx="4176000" cy="540000"/>
          </a:xfrm>
          <a:prstGeom prst="rect">
            <a:avLst/>
          </a:prstGeom>
          <a:solidFill>
            <a:schemeClr val="bg1"/>
          </a:solidFill>
          <a:ln w="3175">
            <a:solidFill>
              <a:schemeClr val="tx1"/>
            </a:solidFill>
          </a:ln>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r>
              <a:rPr lang="ru-RU" sz="2600" b="1" dirty="0">
                <a:solidFill>
                  <a:schemeClr val="tx1"/>
                </a:solidFill>
                <a:latin typeface="Arial" pitchFamily="34" charset="0"/>
                <a:cs typeface="Arial" pitchFamily="34" charset="0"/>
              </a:rPr>
              <a:t>Финансовый сектор</a:t>
            </a:r>
          </a:p>
        </p:txBody>
      </p:sp>
      <p:sp>
        <p:nvSpPr>
          <p:cNvPr id="93" name="Прямоугольник 92">
            <a:hlinkClick r:id="rId34" action="ppaction://hlinksldjump"/>
          </p:cNvPr>
          <p:cNvSpPr/>
          <p:nvPr/>
        </p:nvSpPr>
        <p:spPr>
          <a:xfrm>
            <a:off x="5652120" y="1327980"/>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34" action="ppaction://hlinksldjump"/>
              </a:rPr>
              <a:t>20</a:t>
            </a:r>
            <a:endParaRPr lang="ru-RU" sz="2600" b="1" dirty="0">
              <a:solidFill>
                <a:schemeClr val="tx1"/>
              </a:solidFill>
              <a:latin typeface="Arial" pitchFamily="34" charset="0"/>
              <a:cs typeface="Arial" pitchFamily="34" charset="0"/>
            </a:endParaRPr>
          </a:p>
        </p:txBody>
      </p:sp>
      <p:sp>
        <p:nvSpPr>
          <p:cNvPr id="94" name="Прямоугольник 93">
            <a:hlinkClick r:id="rId13" action="ppaction://hlinksldjump"/>
          </p:cNvPr>
          <p:cNvSpPr/>
          <p:nvPr/>
        </p:nvSpPr>
        <p:spPr>
          <a:xfrm>
            <a:off x="6408272" y="1327980"/>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35" action="ppaction://hlinksldjump"/>
              </a:rPr>
              <a:t>30</a:t>
            </a:r>
            <a:endParaRPr lang="ru-RU" sz="2600" b="1" dirty="0">
              <a:solidFill>
                <a:schemeClr val="tx1"/>
              </a:solidFill>
              <a:latin typeface="Arial" pitchFamily="34" charset="0"/>
              <a:cs typeface="Arial" pitchFamily="34" charset="0"/>
            </a:endParaRPr>
          </a:p>
        </p:txBody>
      </p:sp>
      <p:sp>
        <p:nvSpPr>
          <p:cNvPr id="95" name="Прямоугольник 94">
            <a:hlinkClick r:id="rId14" action="ppaction://hlinksldjump"/>
          </p:cNvPr>
          <p:cNvSpPr/>
          <p:nvPr/>
        </p:nvSpPr>
        <p:spPr>
          <a:xfrm>
            <a:off x="7164288" y="1327980"/>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36" action="ppaction://hlinksldjump"/>
              </a:rPr>
              <a:t>40</a:t>
            </a:r>
            <a:endParaRPr lang="ru-RU" sz="2600" b="1" dirty="0">
              <a:solidFill>
                <a:schemeClr val="tx1"/>
              </a:solidFill>
              <a:latin typeface="Arial" pitchFamily="34" charset="0"/>
              <a:cs typeface="Arial" pitchFamily="34" charset="0"/>
            </a:endParaRPr>
          </a:p>
        </p:txBody>
      </p:sp>
      <p:sp>
        <p:nvSpPr>
          <p:cNvPr id="96" name="Прямоугольник 95">
            <a:hlinkClick r:id="rId20" action="ppaction://hlinksldjump"/>
          </p:cNvPr>
          <p:cNvSpPr/>
          <p:nvPr/>
        </p:nvSpPr>
        <p:spPr>
          <a:xfrm>
            <a:off x="7920440" y="1327980"/>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dirty="0">
                <a:solidFill>
                  <a:schemeClr val="tx1"/>
                </a:solidFill>
                <a:latin typeface="Arial" pitchFamily="34" charset="0"/>
                <a:cs typeface="Arial" pitchFamily="34" charset="0"/>
                <a:hlinkClick r:id="rId37" action="ppaction://hlinksldjump"/>
              </a:rPr>
              <a:t>50</a:t>
            </a:r>
            <a:endParaRPr lang="ru-RU" sz="2600" b="1" dirty="0">
              <a:solidFill>
                <a:schemeClr val="tx1"/>
              </a:solidFill>
              <a:latin typeface="Arial" pitchFamily="34" charset="0"/>
              <a:cs typeface="Arial" pitchFamily="34" charset="0"/>
            </a:endParaRPr>
          </a:p>
        </p:txBody>
      </p:sp>
      <p:sp>
        <p:nvSpPr>
          <p:cNvPr id="97" name="Прямоугольник 96"/>
          <p:cNvSpPr/>
          <p:nvPr/>
        </p:nvSpPr>
        <p:spPr>
          <a:xfrm>
            <a:off x="540016" y="1327980"/>
            <a:ext cx="4176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r>
              <a:rPr lang="ru-RU" sz="2600" b="1" dirty="0">
                <a:solidFill>
                  <a:schemeClr val="tx1"/>
                </a:solidFill>
                <a:latin typeface="Arial" pitchFamily="34" charset="0"/>
                <a:cs typeface="Arial" pitchFamily="34" charset="0"/>
              </a:rPr>
              <a:t>Экономия затрат</a:t>
            </a:r>
          </a:p>
        </p:txBody>
      </p:sp>
      <p:sp>
        <p:nvSpPr>
          <p:cNvPr id="99" name="Прямоугольник 98">
            <a:hlinkClick r:id="rId38" action="ppaction://hlinksldjump"/>
          </p:cNvPr>
          <p:cNvSpPr/>
          <p:nvPr/>
        </p:nvSpPr>
        <p:spPr>
          <a:xfrm>
            <a:off x="4896104" y="1327980"/>
            <a:ext cx="612000" cy="540000"/>
          </a:xfrm>
          <a:prstGeom prst="rect">
            <a:avLst/>
          </a:prstGeom>
          <a:solidFill>
            <a:schemeClr val="accent3">
              <a:lumMod val="20000"/>
              <a:lumOff val="80000"/>
            </a:schemeClr>
          </a:solidFill>
          <a:ln w="3175">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r>
              <a:rPr lang="ru-RU" sz="2600" b="1">
                <a:solidFill>
                  <a:schemeClr val="tx1"/>
                </a:solidFill>
                <a:latin typeface="Arial" pitchFamily="34" charset="0"/>
                <a:cs typeface="Arial" pitchFamily="34" charset="0"/>
                <a:hlinkClick r:id="rId38" action="ppaction://hlinksldjump"/>
              </a:rPr>
              <a:t>10</a:t>
            </a:r>
            <a:endParaRPr lang="ru-RU" sz="2600" b="1" dirty="0">
              <a:solidFill>
                <a:schemeClr val="tx1"/>
              </a:solidFill>
              <a:latin typeface="Arial" pitchFamily="34" charset="0"/>
              <a:cs typeface="Arial" pitchFamily="34" charset="0"/>
            </a:endParaRPr>
          </a:p>
        </p:txBody>
      </p:sp>
      <p:sp>
        <p:nvSpPr>
          <p:cNvPr id="82" name="Прямоугольник 81"/>
          <p:cNvSpPr/>
          <p:nvPr/>
        </p:nvSpPr>
        <p:spPr>
          <a:xfrm>
            <a:off x="0" y="180000"/>
            <a:ext cx="9144000" cy="6480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fontAlgn="base">
              <a:spcBef>
                <a:spcPts val="250"/>
              </a:spcBef>
              <a:spcAft>
                <a:spcPct val="0"/>
              </a:spcAft>
              <a:buClr>
                <a:srgbClr val="F07F09"/>
              </a:buClr>
              <a:buSzPct val="100000"/>
            </a:pPr>
            <a:r>
              <a:rPr lang="ru-RU" sz="3000" b="1" dirty="0" err="1">
                <a:solidFill>
                  <a:prstClr val="white"/>
                </a:solidFill>
                <a:latin typeface="Arial" panose="020B0604020202020204" pitchFamily="34" charset="0"/>
                <a:ea typeface="Cambria" pitchFamily="18" charset="0"/>
                <a:cs typeface="Arial" panose="020B0604020202020204" pitchFamily="34" charset="0"/>
              </a:rPr>
              <a:t>Клиометрика</a:t>
            </a:r>
            <a:endParaRPr lang="ru-RU" sz="3000" b="1" dirty="0">
              <a:solidFill>
                <a:prstClr val="white"/>
              </a:solidFill>
              <a:latin typeface="Arial" panose="020B0604020202020204" pitchFamily="34" charset="0"/>
              <a:ea typeface="Cambria" pitchFamily="18" charset="0"/>
              <a:cs typeface="Arial" panose="020B0604020202020204" pitchFamily="34" charset="0"/>
            </a:endParaRPr>
          </a:p>
        </p:txBody>
      </p:sp>
      <p:pic>
        <p:nvPicPr>
          <p:cNvPr id="54" name="Picture 2" descr="E:\Анимашки в презентациях\Казахский орнамент\94924085_R_RRRRSR.png"/>
          <p:cNvPicPr>
            <a:picLocks noChangeAspect="1" noChangeArrowheads="1"/>
          </p:cNvPicPr>
          <p:nvPr/>
        </p:nvPicPr>
        <p:blipFill>
          <a:blip r:embed="rId39" cstate="print">
            <a:biLevel thresh="50000"/>
            <a:extLst>
              <a:ext uri="{28A0092B-C50C-407E-A947-70E740481C1C}">
                <a14:useLocalDpi xmlns:a14="http://schemas.microsoft.com/office/drawing/2010/main" val="0"/>
              </a:ext>
            </a:extLst>
          </a:blip>
          <a:srcRect/>
          <a:stretch>
            <a:fillRect/>
          </a:stretch>
        </p:blipFill>
        <p:spPr bwMode="auto">
          <a:xfrm>
            <a:off x="336638" y="332656"/>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E:\Анимашки в презентациях\Казахский орнамент\94924085_R_RRRRSR.png"/>
          <p:cNvPicPr>
            <a:picLocks noChangeAspect="1" noChangeArrowheads="1"/>
          </p:cNvPicPr>
          <p:nvPr/>
        </p:nvPicPr>
        <p:blipFill>
          <a:blip r:embed="rId39" cstate="print">
            <a:biLevel thresh="50000"/>
            <a:extLst>
              <a:ext uri="{28A0092B-C50C-407E-A947-70E740481C1C}">
                <a14:useLocalDpi xmlns:a14="http://schemas.microsoft.com/office/drawing/2010/main" val="0"/>
              </a:ext>
            </a:extLst>
          </a:blip>
          <a:srcRect/>
          <a:stretch>
            <a:fillRect/>
          </a:stretch>
        </p:blipFill>
        <p:spPr bwMode="auto">
          <a:xfrm>
            <a:off x="1200734" y="332656"/>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E:\Анимашки в презентациях\Казахский орнамент\94924085_R_RRRRSR.png"/>
          <p:cNvPicPr>
            <a:picLocks noChangeAspect="1" noChangeArrowheads="1"/>
          </p:cNvPicPr>
          <p:nvPr/>
        </p:nvPicPr>
        <p:blipFill>
          <a:blip r:embed="rId39" cstate="print">
            <a:biLevel thresh="50000"/>
            <a:extLst>
              <a:ext uri="{28A0092B-C50C-407E-A947-70E740481C1C}">
                <a14:useLocalDpi xmlns:a14="http://schemas.microsoft.com/office/drawing/2010/main" val="0"/>
              </a:ext>
            </a:extLst>
          </a:blip>
          <a:srcRect/>
          <a:stretch>
            <a:fillRect/>
          </a:stretch>
        </p:blipFill>
        <p:spPr bwMode="auto">
          <a:xfrm>
            <a:off x="7922746" y="332656"/>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E:\Анимашки в презентациях\Казахский орнамент\94924085_R_RRRRSR.png"/>
          <p:cNvPicPr>
            <a:picLocks noChangeAspect="1" noChangeArrowheads="1"/>
          </p:cNvPicPr>
          <p:nvPr/>
        </p:nvPicPr>
        <p:blipFill>
          <a:blip r:embed="rId39" cstate="print">
            <a:biLevel thresh="50000"/>
            <a:extLst>
              <a:ext uri="{28A0092B-C50C-407E-A947-70E740481C1C}">
                <a14:useLocalDpi xmlns:a14="http://schemas.microsoft.com/office/drawing/2010/main" val="0"/>
              </a:ext>
            </a:extLst>
          </a:blip>
          <a:srcRect/>
          <a:stretch>
            <a:fillRect/>
          </a:stretch>
        </p:blipFill>
        <p:spPr bwMode="auto">
          <a:xfrm>
            <a:off x="7058650" y="332656"/>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E:\Анимашки в презентациях\Казахский орнамент\94924085_R_RRRRSR.png"/>
          <p:cNvPicPr>
            <a:picLocks noChangeAspect="1" noChangeArrowheads="1"/>
          </p:cNvPicPr>
          <p:nvPr/>
        </p:nvPicPr>
        <p:blipFill>
          <a:blip r:embed="rId39" cstate="print">
            <a:biLevel thresh="50000"/>
            <a:extLst>
              <a:ext uri="{28A0092B-C50C-407E-A947-70E740481C1C}">
                <a14:useLocalDpi xmlns:a14="http://schemas.microsoft.com/office/drawing/2010/main" val="0"/>
              </a:ext>
            </a:extLst>
          </a:blip>
          <a:srcRect/>
          <a:stretch>
            <a:fillRect/>
          </a:stretch>
        </p:blipFill>
        <p:spPr bwMode="auto">
          <a:xfrm>
            <a:off x="2064830" y="332656"/>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E:\Анимашки в презентациях\Казахский орнамент\94924085_R_RRRRSR.png"/>
          <p:cNvPicPr>
            <a:picLocks noChangeAspect="1" noChangeArrowheads="1"/>
          </p:cNvPicPr>
          <p:nvPr/>
        </p:nvPicPr>
        <p:blipFill>
          <a:blip r:embed="rId39" cstate="print">
            <a:biLevel thresh="50000"/>
            <a:extLst>
              <a:ext uri="{28A0092B-C50C-407E-A947-70E740481C1C}">
                <a14:useLocalDpi xmlns:a14="http://schemas.microsoft.com/office/drawing/2010/main" val="0"/>
              </a:ext>
            </a:extLst>
          </a:blip>
          <a:srcRect/>
          <a:stretch>
            <a:fillRect/>
          </a:stretch>
        </p:blipFill>
        <p:spPr bwMode="auto">
          <a:xfrm>
            <a:off x="6194554" y="332656"/>
            <a:ext cx="864096" cy="37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80959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p:cTn id="77" dur="500" fill="hold"/>
                                        <p:tgtEl>
                                          <p:spTgt spid="28"/>
                                        </p:tgtEl>
                                        <p:attrNameLst>
                                          <p:attrName>ppt_w</p:attrName>
                                        </p:attrNameLst>
                                      </p:cBhvr>
                                      <p:tavLst>
                                        <p:tav tm="0">
                                          <p:val>
                                            <p:fltVal val="0"/>
                                          </p:val>
                                        </p:tav>
                                        <p:tav tm="100000">
                                          <p:val>
                                            <p:strVal val="#ppt_w"/>
                                          </p:val>
                                        </p:tav>
                                      </p:tavLst>
                                    </p:anim>
                                    <p:anim calcmode="lin" valueType="num">
                                      <p:cBhvr>
                                        <p:cTn id="78" dur="500" fill="hold"/>
                                        <p:tgtEl>
                                          <p:spTgt spid="28"/>
                                        </p:tgtEl>
                                        <p:attrNameLst>
                                          <p:attrName>ppt_h</p:attrName>
                                        </p:attrNameLst>
                                      </p:cBhvr>
                                      <p:tavLst>
                                        <p:tav tm="0">
                                          <p:val>
                                            <p:fltVal val="0"/>
                                          </p:val>
                                        </p:tav>
                                        <p:tav tm="100000">
                                          <p:val>
                                            <p:strVal val="#ppt_h"/>
                                          </p:val>
                                        </p:tav>
                                      </p:tavLst>
                                    </p:anim>
                                    <p:animEffect transition="in" filter="fade">
                                      <p:cBhvr>
                                        <p:cTn id="79" dur="500"/>
                                        <p:tgtEl>
                                          <p:spTgt spid="2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fltVal val="0"/>
                                          </p:val>
                                        </p:tav>
                                        <p:tav tm="100000">
                                          <p:val>
                                            <p:strVal val="#ppt_w"/>
                                          </p:val>
                                        </p:tav>
                                      </p:tavLst>
                                    </p:anim>
                                    <p:anim calcmode="lin" valueType="num">
                                      <p:cBhvr>
                                        <p:cTn id="83" dur="500" fill="hold"/>
                                        <p:tgtEl>
                                          <p:spTgt spid="29"/>
                                        </p:tgtEl>
                                        <p:attrNameLst>
                                          <p:attrName>ppt_h</p:attrName>
                                        </p:attrNameLst>
                                      </p:cBhvr>
                                      <p:tavLst>
                                        <p:tav tm="0">
                                          <p:val>
                                            <p:fltVal val="0"/>
                                          </p:val>
                                        </p:tav>
                                        <p:tav tm="100000">
                                          <p:val>
                                            <p:strVal val="#ppt_h"/>
                                          </p:val>
                                        </p:tav>
                                      </p:tavLst>
                                    </p:anim>
                                    <p:animEffect transition="in" filter="fade">
                                      <p:cBhvr>
                                        <p:cTn id="84" dur="500"/>
                                        <p:tgtEl>
                                          <p:spTgt spid="2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p:cTn id="92" dur="500" fill="hold"/>
                                        <p:tgtEl>
                                          <p:spTgt spid="41"/>
                                        </p:tgtEl>
                                        <p:attrNameLst>
                                          <p:attrName>ppt_w</p:attrName>
                                        </p:attrNameLst>
                                      </p:cBhvr>
                                      <p:tavLst>
                                        <p:tav tm="0">
                                          <p:val>
                                            <p:fltVal val="0"/>
                                          </p:val>
                                        </p:tav>
                                        <p:tav tm="100000">
                                          <p:val>
                                            <p:strVal val="#ppt_w"/>
                                          </p:val>
                                        </p:tav>
                                      </p:tavLst>
                                    </p:anim>
                                    <p:anim calcmode="lin" valueType="num">
                                      <p:cBhvr>
                                        <p:cTn id="93" dur="500" fill="hold"/>
                                        <p:tgtEl>
                                          <p:spTgt spid="41"/>
                                        </p:tgtEl>
                                        <p:attrNameLst>
                                          <p:attrName>ppt_h</p:attrName>
                                        </p:attrNameLst>
                                      </p:cBhvr>
                                      <p:tavLst>
                                        <p:tav tm="0">
                                          <p:val>
                                            <p:fltVal val="0"/>
                                          </p:val>
                                        </p:tav>
                                        <p:tav tm="100000">
                                          <p:val>
                                            <p:strVal val="#ppt_h"/>
                                          </p:val>
                                        </p:tav>
                                      </p:tavLst>
                                    </p:anim>
                                    <p:animEffect transition="in" filter="fade">
                                      <p:cBhvr>
                                        <p:cTn id="94" dur="500"/>
                                        <p:tgtEl>
                                          <p:spTgt spid="4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58"/>
                                        </p:tgtEl>
                                        <p:attrNameLst>
                                          <p:attrName>style.visibility</p:attrName>
                                        </p:attrNameLst>
                                      </p:cBhvr>
                                      <p:to>
                                        <p:strVal val="visible"/>
                                      </p:to>
                                    </p:set>
                                    <p:anim calcmode="lin" valueType="num">
                                      <p:cBhvr>
                                        <p:cTn id="97" dur="500" fill="hold"/>
                                        <p:tgtEl>
                                          <p:spTgt spid="58"/>
                                        </p:tgtEl>
                                        <p:attrNameLst>
                                          <p:attrName>ppt_w</p:attrName>
                                        </p:attrNameLst>
                                      </p:cBhvr>
                                      <p:tavLst>
                                        <p:tav tm="0">
                                          <p:val>
                                            <p:fltVal val="0"/>
                                          </p:val>
                                        </p:tav>
                                        <p:tav tm="100000">
                                          <p:val>
                                            <p:strVal val="#ppt_w"/>
                                          </p:val>
                                        </p:tav>
                                      </p:tavLst>
                                    </p:anim>
                                    <p:anim calcmode="lin" valueType="num">
                                      <p:cBhvr>
                                        <p:cTn id="98" dur="500" fill="hold"/>
                                        <p:tgtEl>
                                          <p:spTgt spid="58"/>
                                        </p:tgtEl>
                                        <p:attrNameLst>
                                          <p:attrName>ppt_h</p:attrName>
                                        </p:attrNameLst>
                                      </p:cBhvr>
                                      <p:tavLst>
                                        <p:tav tm="0">
                                          <p:val>
                                            <p:fltVal val="0"/>
                                          </p:val>
                                        </p:tav>
                                        <p:tav tm="100000">
                                          <p:val>
                                            <p:strVal val="#ppt_h"/>
                                          </p:val>
                                        </p:tav>
                                      </p:tavLst>
                                    </p:anim>
                                    <p:animEffect transition="in" filter="fade">
                                      <p:cBhvr>
                                        <p:cTn id="99" dur="500"/>
                                        <p:tgtEl>
                                          <p:spTgt spid="58"/>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59"/>
                                        </p:tgtEl>
                                        <p:attrNameLst>
                                          <p:attrName>style.visibility</p:attrName>
                                        </p:attrNameLst>
                                      </p:cBhvr>
                                      <p:to>
                                        <p:strVal val="visible"/>
                                      </p:to>
                                    </p:set>
                                    <p:anim calcmode="lin" valueType="num">
                                      <p:cBhvr>
                                        <p:cTn id="102" dur="500" fill="hold"/>
                                        <p:tgtEl>
                                          <p:spTgt spid="59"/>
                                        </p:tgtEl>
                                        <p:attrNameLst>
                                          <p:attrName>ppt_w</p:attrName>
                                        </p:attrNameLst>
                                      </p:cBhvr>
                                      <p:tavLst>
                                        <p:tav tm="0">
                                          <p:val>
                                            <p:fltVal val="0"/>
                                          </p:val>
                                        </p:tav>
                                        <p:tav tm="100000">
                                          <p:val>
                                            <p:strVal val="#ppt_w"/>
                                          </p:val>
                                        </p:tav>
                                      </p:tavLst>
                                    </p:anim>
                                    <p:anim calcmode="lin" valueType="num">
                                      <p:cBhvr>
                                        <p:cTn id="103" dur="500" fill="hold"/>
                                        <p:tgtEl>
                                          <p:spTgt spid="59"/>
                                        </p:tgtEl>
                                        <p:attrNameLst>
                                          <p:attrName>ppt_h</p:attrName>
                                        </p:attrNameLst>
                                      </p:cBhvr>
                                      <p:tavLst>
                                        <p:tav tm="0">
                                          <p:val>
                                            <p:fltVal val="0"/>
                                          </p:val>
                                        </p:tav>
                                        <p:tav tm="100000">
                                          <p:val>
                                            <p:strVal val="#ppt_h"/>
                                          </p:val>
                                        </p:tav>
                                      </p:tavLst>
                                    </p:anim>
                                    <p:animEffect transition="in" filter="fade">
                                      <p:cBhvr>
                                        <p:cTn id="104" dur="500"/>
                                        <p:tgtEl>
                                          <p:spTgt spid="59"/>
                                        </p:tgtEl>
                                      </p:cBhvr>
                                    </p:animEffect>
                                  </p:childTnLst>
                                </p:cTn>
                              </p:par>
                              <p:par>
                                <p:cTn id="105" presetID="53" presetClass="entr" presetSubtype="16" fill="hold" grpId="1" nodeType="withEffect">
                                  <p:stCondLst>
                                    <p:cond delay="0"/>
                                  </p:stCondLst>
                                  <p:childTnLst>
                                    <p:set>
                                      <p:cBhvr>
                                        <p:cTn id="106" dur="1" fill="hold">
                                          <p:stCondLst>
                                            <p:cond delay="0"/>
                                          </p:stCondLst>
                                        </p:cTn>
                                        <p:tgtEl>
                                          <p:spTgt spid="60"/>
                                        </p:tgtEl>
                                        <p:attrNameLst>
                                          <p:attrName>style.visibility</p:attrName>
                                        </p:attrNameLst>
                                      </p:cBhvr>
                                      <p:to>
                                        <p:strVal val="visible"/>
                                      </p:to>
                                    </p:set>
                                    <p:anim calcmode="lin" valueType="num">
                                      <p:cBhvr>
                                        <p:cTn id="107" dur="500" fill="hold"/>
                                        <p:tgtEl>
                                          <p:spTgt spid="60"/>
                                        </p:tgtEl>
                                        <p:attrNameLst>
                                          <p:attrName>ppt_w</p:attrName>
                                        </p:attrNameLst>
                                      </p:cBhvr>
                                      <p:tavLst>
                                        <p:tav tm="0">
                                          <p:val>
                                            <p:fltVal val="0"/>
                                          </p:val>
                                        </p:tav>
                                        <p:tav tm="100000">
                                          <p:val>
                                            <p:strVal val="#ppt_w"/>
                                          </p:val>
                                        </p:tav>
                                      </p:tavLst>
                                    </p:anim>
                                    <p:anim calcmode="lin" valueType="num">
                                      <p:cBhvr>
                                        <p:cTn id="108" dur="500" fill="hold"/>
                                        <p:tgtEl>
                                          <p:spTgt spid="60"/>
                                        </p:tgtEl>
                                        <p:attrNameLst>
                                          <p:attrName>ppt_h</p:attrName>
                                        </p:attrNameLst>
                                      </p:cBhvr>
                                      <p:tavLst>
                                        <p:tav tm="0">
                                          <p:val>
                                            <p:fltVal val="0"/>
                                          </p:val>
                                        </p:tav>
                                        <p:tav tm="100000">
                                          <p:val>
                                            <p:strVal val="#ppt_h"/>
                                          </p:val>
                                        </p:tav>
                                      </p:tavLst>
                                    </p:anim>
                                    <p:animEffect transition="in" filter="fade">
                                      <p:cBhvr>
                                        <p:cTn id="109" dur="500"/>
                                        <p:tgtEl>
                                          <p:spTgt spid="60"/>
                                        </p:tgtEl>
                                      </p:cBhvr>
                                    </p:animEffect>
                                  </p:childTnLst>
                                </p:cTn>
                              </p:par>
                              <p:par>
                                <p:cTn id="110" presetID="53" presetClass="entr" presetSubtype="16" fill="hold" grpId="1" nodeType="withEffect">
                                  <p:stCondLst>
                                    <p:cond delay="0"/>
                                  </p:stCondLst>
                                  <p:childTnLst>
                                    <p:set>
                                      <p:cBhvr>
                                        <p:cTn id="111" dur="1" fill="hold">
                                          <p:stCondLst>
                                            <p:cond delay="0"/>
                                          </p:stCondLst>
                                        </p:cTn>
                                        <p:tgtEl>
                                          <p:spTgt spid="61"/>
                                        </p:tgtEl>
                                        <p:attrNameLst>
                                          <p:attrName>style.visibility</p:attrName>
                                        </p:attrNameLst>
                                      </p:cBhvr>
                                      <p:to>
                                        <p:strVal val="visible"/>
                                      </p:to>
                                    </p:set>
                                    <p:anim calcmode="lin" valueType="num">
                                      <p:cBhvr>
                                        <p:cTn id="112" dur="500" fill="hold"/>
                                        <p:tgtEl>
                                          <p:spTgt spid="61"/>
                                        </p:tgtEl>
                                        <p:attrNameLst>
                                          <p:attrName>ppt_w</p:attrName>
                                        </p:attrNameLst>
                                      </p:cBhvr>
                                      <p:tavLst>
                                        <p:tav tm="0">
                                          <p:val>
                                            <p:fltVal val="0"/>
                                          </p:val>
                                        </p:tav>
                                        <p:tav tm="100000">
                                          <p:val>
                                            <p:strVal val="#ppt_w"/>
                                          </p:val>
                                        </p:tav>
                                      </p:tavLst>
                                    </p:anim>
                                    <p:anim calcmode="lin" valueType="num">
                                      <p:cBhvr>
                                        <p:cTn id="113" dur="500" fill="hold"/>
                                        <p:tgtEl>
                                          <p:spTgt spid="61"/>
                                        </p:tgtEl>
                                        <p:attrNameLst>
                                          <p:attrName>ppt_h</p:attrName>
                                        </p:attrNameLst>
                                      </p:cBhvr>
                                      <p:tavLst>
                                        <p:tav tm="0">
                                          <p:val>
                                            <p:fltVal val="0"/>
                                          </p:val>
                                        </p:tav>
                                        <p:tav tm="100000">
                                          <p:val>
                                            <p:strVal val="#ppt_h"/>
                                          </p:val>
                                        </p:tav>
                                      </p:tavLst>
                                    </p:anim>
                                    <p:animEffect transition="in" filter="fade">
                                      <p:cBhvr>
                                        <p:cTn id="114" dur="500"/>
                                        <p:tgtEl>
                                          <p:spTgt spid="61"/>
                                        </p:tgtEl>
                                      </p:cBhvr>
                                    </p:animEffect>
                                  </p:childTnLst>
                                </p:cTn>
                              </p:par>
                              <p:par>
                                <p:cTn id="115" presetID="53" presetClass="entr" presetSubtype="16" fill="hold" grpId="1" nodeType="withEffect">
                                  <p:stCondLst>
                                    <p:cond delay="0"/>
                                  </p:stCondLst>
                                  <p:childTnLst>
                                    <p:set>
                                      <p:cBhvr>
                                        <p:cTn id="116" dur="1" fill="hold">
                                          <p:stCondLst>
                                            <p:cond delay="0"/>
                                          </p:stCondLst>
                                        </p:cTn>
                                        <p:tgtEl>
                                          <p:spTgt spid="62"/>
                                        </p:tgtEl>
                                        <p:attrNameLst>
                                          <p:attrName>style.visibility</p:attrName>
                                        </p:attrNameLst>
                                      </p:cBhvr>
                                      <p:to>
                                        <p:strVal val="visible"/>
                                      </p:to>
                                    </p:set>
                                    <p:anim calcmode="lin" valueType="num">
                                      <p:cBhvr>
                                        <p:cTn id="117" dur="500" fill="hold"/>
                                        <p:tgtEl>
                                          <p:spTgt spid="62"/>
                                        </p:tgtEl>
                                        <p:attrNameLst>
                                          <p:attrName>ppt_w</p:attrName>
                                        </p:attrNameLst>
                                      </p:cBhvr>
                                      <p:tavLst>
                                        <p:tav tm="0">
                                          <p:val>
                                            <p:fltVal val="0"/>
                                          </p:val>
                                        </p:tav>
                                        <p:tav tm="100000">
                                          <p:val>
                                            <p:strVal val="#ppt_w"/>
                                          </p:val>
                                        </p:tav>
                                      </p:tavLst>
                                    </p:anim>
                                    <p:anim calcmode="lin" valueType="num">
                                      <p:cBhvr>
                                        <p:cTn id="118" dur="500" fill="hold"/>
                                        <p:tgtEl>
                                          <p:spTgt spid="62"/>
                                        </p:tgtEl>
                                        <p:attrNameLst>
                                          <p:attrName>ppt_h</p:attrName>
                                        </p:attrNameLst>
                                      </p:cBhvr>
                                      <p:tavLst>
                                        <p:tav tm="0">
                                          <p:val>
                                            <p:fltVal val="0"/>
                                          </p:val>
                                        </p:tav>
                                        <p:tav tm="100000">
                                          <p:val>
                                            <p:strVal val="#ppt_h"/>
                                          </p:val>
                                        </p:tav>
                                      </p:tavLst>
                                    </p:anim>
                                    <p:animEffect transition="in" filter="fade">
                                      <p:cBhvr>
                                        <p:cTn id="119" dur="500"/>
                                        <p:tgtEl>
                                          <p:spTgt spid="6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63"/>
                                        </p:tgtEl>
                                        <p:attrNameLst>
                                          <p:attrName>style.visibility</p:attrName>
                                        </p:attrNameLst>
                                      </p:cBhvr>
                                      <p:to>
                                        <p:strVal val="visible"/>
                                      </p:to>
                                    </p:set>
                                    <p:anim calcmode="lin" valueType="num">
                                      <p:cBhvr>
                                        <p:cTn id="122" dur="500" fill="hold"/>
                                        <p:tgtEl>
                                          <p:spTgt spid="63"/>
                                        </p:tgtEl>
                                        <p:attrNameLst>
                                          <p:attrName>ppt_w</p:attrName>
                                        </p:attrNameLst>
                                      </p:cBhvr>
                                      <p:tavLst>
                                        <p:tav tm="0">
                                          <p:val>
                                            <p:fltVal val="0"/>
                                          </p:val>
                                        </p:tav>
                                        <p:tav tm="100000">
                                          <p:val>
                                            <p:strVal val="#ppt_w"/>
                                          </p:val>
                                        </p:tav>
                                      </p:tavLst>
                                    </p:anim>
                                    <p:anim calcmode="lin" valueType="num">
                                      <p:cBhvr>
                                        <p:cTn id="123" dur="500" fill="hold"/>
                                        <p:tgtEl>
                                          <p:spTgt spid="63"/>
                                        </p:tgtEl>
                                        <p:attrNameLst>
                                          <p:attrName>ppt_h</p:attrName>
                                        </p:attrNameLst>
                                      </p:cBhvr>
                                      <p:tavLst>
                                        <p:tav tm="0">
                                          <p:val>
                                            <p:fltVal val="0"/>
                                          </p:val>
                                        </p:tav>
                                        <p:tav tm="100000">
                                          <p:val>
                                            <p:strVal val="#ppt_h"/>
                                          </p:val>
                                        </p:tav>
                                      </p:tavLst>
                                    </p:anim>
                                    <p:animEffect transition="in" filter="fade">
                                      <p:cBhvr>
                                        <p:cTn id="124" dur="500"/>
                                        <p:tgtEl>
                                          <p:spTgt spid="63"/>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64"/>
                                        </p:tgtEl>
                                        <p:attrNameLst>
                                          <p:attrName>style.visibility</p:attrName>
                                        </p:attrNameLst>
                                      </p:cBhvr>
                                      <p:to>
                                        <p:strVal val="visible"/>
                                      </p:to>
                                    </p:set>
                                    <p:anim calcmode="lin" valueType="num">
                                      <p:cBhvr>
                                        <p:cTn id="127" dur="500" fill="hold"/>
                                        <p:tgtEl>
                                          <p:spTgt spid="64"/>
                                        </p:tgtEl>
                                        <p:attrNameLst>
                                          <p:attrName>ppt_w</p:attrName>
                                        </p:attrNameLst>
                                      </p:cBhvr>
                                      <p:tavLst>
                                        <p:tav tm="0">
                                          <p:val>
                                            <p:fltVal val="0"/>
                                          </p:val>
                                        </p:tav>
                                        <p:tav tm="100000">
                                          <p:val>
                                            <p:strVal val="#ppt_w"/>
                                          </p:val>
                                        </p:tav>
                                      </p:tavLst>
                                    </p:anim>
                                    <p:anim calcmode="lin" valueType="num">
                                      <p:cBhvr>
                                        <p:cTn id="128" dur="500" fill="hold"/>
                                        <p:tgtEl>
                                          <p:spTgt spid="64"/>
                                        </p:tgtEl>
                                        <p:attrNameLst>
                                          <p:attrName>ppt_h</p:attrName>
                                        </p:attrNameLst>
                                      </p:cBhvr>
                                      <p:tavLst>
                                        <p:tav tm="0">
                                          <p:val>
                                            <p:fltVal val="0"/>
                                          </p:val>
                                        </p:tav>
                                        <p:tav tm="100000">
                                          <p:val>
                                            <p:strVal val="#ppt_h"/>
                                          </p:val>
                                        </p:tav>
                                      </p:tavLst>
                                    </p:anim>
                                    <p:animEffect transition="in" filter="fade">
                                      <p:cBhvr>
                                        <p:cTn id="129" dur="500"/>
                                        <p:tgtEl>
                                          <p:spTgt spid="64"/>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65"/>
                                        </p:tgtEl>
                                        <p:attrNameLst>
                                          <p:attrName>style.visibility</p:attrName>
                                        </p:attrNameLst>
                                      </p:cBhvr>
                                      <p:to>
                                        <p:strVal val="visible"/>
                                      </p:to>
                                    </p:set>
                                    <p:anim calcmode="lin" valueType="num">
                                      <p:cBhvr>
                                        <p:cTn id="132" dur="500" fill="hold"/>
                                        <p:tgtEl>
                                          <p:spTgt spid="65"/>
                                        </p:tgtEl>
                                        <p:attrNameLst>
                                          <p:attrName>ppt_w</p:attrName>
                                        </p:attrNameLst>
                                      </p:cBhvr>
                                      <p:tavLst>
                                        <p:tav tm="0">
                                          <p:val>
                                            <p:fltVal val="0"/>
                                          </p:val>
                                        </p:tav>
                                        <p:tav tm="100000">
                                          <p:val>
                                            <p:strVal val="#ppt_w"/>
                                          </p:val>
                                        </p:tav>
                                      </p:tavLst>
                                    </p:anim>
                                    <p:anim calcmode="lin" valueType="num">
                                      <p:cBhvr>
                                        <p:cTn id="133" dur="500" fill="hold"/>
                                        <p:tgtEl>
                                          <p:spTgt spid="65"/>
                                        </p:tgtEl>
                                        <p:attrNameLst>
                                          <p:attrName>ppt_h</p:attrName>
                                        </p:attrNameLst>
                                      </p:cBhvr>
                                      <p:tavLst>
                                        <p:tav tm="0">
                                          <p:val>
                                            <p:fltVal val="0"/>
                                          </p:val>
                                        </p:tav>
                                        <p:tav tm="100000">
                                          <p:val>
                                            <p:strVal val="#ppt_h"/>
                                          </p:val>
                                        </p:tav>
                                      </p:tavLst>
                                    </p:anim>
                                    <p:animEffect transition="in" filter="fade">
                                      <p:cBhvr>
                                        <p:cTn id="134" dur="500"/>
                                        <p:tgtEl>
                                          <p:spTgt spid="65"/>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66"/>
                                        </p:tgtEl>
                                        <p:attrNameLst>
                                          <p:attrName>style.visibility</p:attrName>
                                        </p:attrNameLst>
                                      </p:cBhvr>
                                      <p:to>
                                        <p:strVal val="visible"/>
                                      </p:to>
                                    </p:set>
                                    <p:anim calcmode="lin" valueType="num">
                                      <p:cBhvr>
                                        <p:cTn id="137" dur="500" fill="hold"/>
                                        <p:tgtEl>
                                          <p:spTgt spid="66"/>
                                        </p:tgtEl>
                                        <p:attrNameLst>
                                          <p:attrName>ppt_w</p:attrName>
                                        </p:attrNameLst>
                                      </p:cBhvr>
                                      <p:tavLst>
                                        <p:tav tm="0">
                                          <p:val>
                                            <p:fltVal val="0"/>
                                          </p:val>
                                        </p:tav>
                                        <p:tav tm="100000">
                                          <p:val>
                                            <p:strVal val="#ppt_w"/>
                                          </p:val>
                                        </p:tav>
                                      </p:tavLst>
                                    </p:anim>
                                    <p:anim calcmode="lin" valueType="num">
                                      <p:cBhvr>
                                        <p:cTn id="138" dur="500" fill="hold"/>
                                        <p:tgtEl>
                                          <p:spTgt spid="66"/>
                                        </p:tgtEl>
                                        <p:attrNameLst>
                                          <p:attrName>ppt_h</p:attrName>
                                        </p:attrNameLst>
                                      </p:cBhvr>
                                      <p:tavLst>
                                        <p:tav tm="0">
                                          <p:val>
                                            <p:fltVal val="0"/>
                                          </p:val>
                                        </p:tav>
                                        <p:tav tm="100000">
                                          <p:val>
                                            <p:strVal val="#ppt_h"/>
                                          </p:val>
                                        </p:tav>
                                      </p:tavLst>
                                    </p:anim>
                                    <p:animEffect transition="in" filter="fade">
                                      <p:cBhvr>
                                        <p:cTn id="139" dur="500"/>
                                        <p:tgtEl>
                                          <p:spTgt spid="66"/>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67"/>
                                        </p:tgtEl>
                                        <p:attrNameLst>
                                          <p:attrName>style.visibility</p:attrName>
                                        </p:attrNameLst>
                                      </p:cBhvr>
                                      <p:to>
                                        <p:strVal val="visible"/>
                                      </p:to>
                                    </p:set>
                                    <p:anim calcmode="lin" valueType="num">
                                      <p:cBhvr>
                                        <p:cTn id="142" dur="500" fill="hold"/>
                                        <p:tgtEl>
                                          <p:spTgt spid="67"/>
                                        </p:tgtEl>
                                        <p:attrNameLst>
                                          <p:attrName>ppt_w</p:attrName>
                                        </p:attrNameLst>
                                      </p:cBhvr>
                                      <p:tavLst>
                                        <p:tav tm="0">
                                          <p:val>
                                            <p:fltVal val="0"/>
                                          </p:val>
                                        </p:tav>
                                        <p:tav tm="100000">
                                          <p:val>
                                            <p:strVal val="#ppt_w"/>
                                          </p:val>
                                        </p:tav>
                                      </p:tavLst>
                                    </p:anim>
                                    <p:anim calcmode="lin" valueType="num">
                                      <p:cBhvr>
                                        <p:cTn id="143" dur="500" fill="hold"/>
                                        <p:tgtEl>
                                          <p:spTgt spid="67"/>
                                        </p:tgtEl>
                                        <p:attrNameLst>
                                          <p:attrName>ppt_h</p:attrName>
                                        </p:attrNameLst>
                                      </p:cBhvr>
                                      <p:tavLst>
                                        <p:tav tm="0">
                                          <p:val>
                                            <p:fltVal val="0"/>
                                          </p:val>
                                        </p:tav>
                                        <p:tav tm="100000">
                                          <p:val>
                                            <p:strVal val="#ppt_h"/>
                                          </p:val>
                                        </p:tav>
                                      </p:tavLst>
                                    </p:anim>
                                    <p:animEffect transition="in" filter="fade">
                                      <p:cBhvr>
                                        <p:cTn id="144" dur="500"/>
                                        <p:tgtEl>
                                          <p:spTgt spid="67"/>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68"/>
                                        </p:tgtEl>
                                        <p:attrNameLst>
                                          <p:attrName>style.visibility</p:attrName>
                                        </p:attrNameLst>
                                      </p:cBhvr>
                                      <p:to>
                                        <p:strVal val="visible"/>
                                      </p:to>
                                    </p:set>
                                    <p:anim calcmode="lin" valueType="num">
                                      <p:cBhvr>
                                        <p:cTn id="147" dur="500" fill="hold"/>
                                        <p:tgtEl>
                                          <p:spTgt spid="68"/>
                                        </p:tgtEl>
                                        <p:attrNameLst>
                                          <p:attrName>ppt_w</p:attrName>
                                        </p:attrNameLst>
                                      </p:cBhvr>
                                      <p:tavLst>
                                        <p:tav tm="0">
                                          <p:val>
                                            <p:fltVal val="0"/>
                                          </p:val>
                                        </p:tav>
                                        <p:tav tm="100000">
                                          <p:val>
                                            <p:strVal val="#ppt_w"/>
                                          </p:val>
                                        </p:tav>
                                      </p:tavLst>
                                    </p:anim>
                                    <p:anim calcmode="lin" valueType="num">
                                      <p:cBhvr>
                                        <p:cTn id="148" dur="500" fill="hold"/>
                                        <p:tgtEl>
                                          <p:spTgt spid="68"/>
                                        </p:tgtEl>
                                        <p:attrNameLst>
                                          <p:attrName>ppt_h</p:attrName>
                                        </p:attrNameLst>
                                      </p:cBhvr>
                                      <p:tavLst>
                                        <p:tav tm="0">
                                          <p:val>
                                            <p:fltVal val="0"/>
                                          </p:val>
                                        </p:tav>
                                        <p:tav tm="100000">
                                          <p:val>
                                            <p:strVal val="#ppt_h"/>
                                          </p:val>
                                        </p:tav>
                                      </p:tavLst>
                                    </p:anim>
                                    <p:animEffect transition="in" filter="fade">
                                      <p:cBhvr>
                                        <p:cTn id="149" dur="500"/>
                                        <p:tgtEl>
                                          <p:spTgt spid="68"/>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69"/>
                                        </p:tgtEl>
                                        <p:attrNameLst>
                                          <p:attrName>style.visibility</p:attrName>
                                        </p:attrNameLst>
                                      </p:cBhvr>
                                      <p:to>
                                        <p:strVal val="visible"/>
                                      </p:to>
                                    </p:set>
                                    <p:anim calcmode="lin" valueType="num">
                                      <p:cBhvr>
                                        <p:cTn id="152" dur="500" fill="hold"/>
                                        <p:tgtEl>
                                          <p:spTgt spid="69"/>
                                        </p:tgtEl>
                                        <p:attrNameLst>
                                          <p:attrName>ppt_w</p:attrName>
                                        </p:attrNameLst>
                                      </p:cBhvr>
                                      <p:tavLst>
                                        <p:tav tm="0">
                                          <p:val>
                                            <p:fltVal val="0"/>
                                          </p:val>
                                        </p:tav>
                                        <p:tav tm="100000">
                                          <p:val>
                                            <p:strVal val="#ppt_w"/>
                                          </p:val>
                                        </p:tav>
                                      </p:tavLst>
                                    </p:anim>
                                    <p:anim calcmode="lin" valueType="num">
                                      <p:cBhvr>
                                        <p:cTn id="153" dur="500" fill="hold"/>
                                        <p:tgtEl>
                                          <p:spTgt spid="69"/>
                                        </p:tgtEl>
                                        <p:attrNameLst>
                                          <p:attrName>ppt_h</p:attrName>
                                        </p:attrNameLst>
                                      </p:cBhvr>
                                      <p:tavLst>
                                        <p:tav tm="0">
                                          <p:val>
                                            <p:fltVal val="0"/>
                                          </p:val>
                                        </p:tav>
                                        <p:tav tm="100000">
                                          <p:val>
                                            <p:strVal val="#ppt_h"/>
                                          </p:val>
                                        </p:tav>
                                      </p:tavLst>
                                    </p:anim>
                                    <p:animEffect transition="in" filter="fade">
                                      <p:cBhvr>
                                        <p:cTn id="154" dur="500"/>
                                        <p:tgtEl>
                                          <p:spTgt spid="69"/>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70"/>
                                        </p:tgtEl>
                                        <p:attrNameLst>
                                          <p:attrName>style.visibility</p:attrName>
                                        </p:attrNameLst>
                                      </p:cBhvr>
                                      <p:to>
                                        <p:strVal val="visible"/>
                                      </p:to>
                                    </p:set>
                                    <p:anim calcmode="lin" valueType="num">
                                      <p:cBhvr>
                                        <p:cTn id="157" dur="500" fill="hold"/>
                                        <p:tgtEl>
                                          <p:spTgt spid="70"/>
                                        </p:tgtEl>
                                        <p:attrNameLst>
                                          <p:attrName>ppt_w</p:attrName>
                                        </p:attrNameLst>
                                      </p:cBhvr>
                                      <p:tavLst>
                                        <p:tav tm="0">
                                          <p:val>
                                            <p:fltVal val="0"/>
                                          </p:val>
                                        </p:tav>
                                        <p:tav tm="100000">
                                          <p:val>
                                            <p:strVal val="#ppt_w"/>
                                          </p:val>
                                        </p:tav>
                                      </p:tavLst>
                                    </p:anim>
                                    <p:anim calcmode="lin" valueType="num">
                                      <p:cBhvr>
                                        <p:cTn id="158" dur="500" fill="hold"/>
                                        <p:tgtEl>
                                          <p:spTgt spid="70"/>
                                        </p:tgtEl>
                                        <p:attrNameLst>
                                          <p:attrName>ppt_h</p:attrName>
                                        </p:attrNameLst>
                                      </p:cBhvr>
                                      <p:tavLst>
                                        <p:tav tm="0">
                                          <p:val>
                                            <p:fltVal val="0"/>
                                          </p:val>
                                        </p:tav>
                                        <p:tav tm="100000">
                                          <p:val>
                                            <p:strVal val="#ppt_h"/>
                                          </p:val>
                                        </p:tav>
                                      </p:tavLst>
                                    </p:anim>
                                    <p:animEffect transition="in" filter="fade">
                                      <p:cBhvr>
                                        <p:cTn id="159" dur="500"/>
                                        <p:tgtEl>
                                          <p:spTgt spid="70"/>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72"/>
                                        </p:tgtEl>
                                        <p:attrNameLst>
                                          <p:attrName>style.visibility</p:attrName>
                                        </p:attrNameLst>
                                      </p:cBhvr>
                                      <p:to>
                                        <p:strVal val="visible"/>
                                      </p:to>
                                    </p:set>
                                    <p:anim calcmode="lin" valueType="num">
                                      <p:cBhvr>
                                        <p:cTn id="162" dur="500" fill="hold"/>
                                        <p:tgtEl>
                                          <p:spTgt spid="72"/>
                                        </p:tgtEl>
                                        <p:attrNameLst>
                                          <p:attrName>ppt_w</p:attrName>
                                        </p:attrNameLst>
                                      </p:cBhvr>
                                      <p:tavLst>
                                        <p:tav tm="0">
                                          <p:val>
                                            <p:fltVal val="0"/>
                                          </p:val>
                                        </p:tav>
                                        <p:tav tm="100000">
                                          <p:val>
                                            <p:strVal val="#ppt_w"/>
                                          </p:val>
                                        </p:tav>
                                      </p:tavLst>
                                    </p:anim>
                                    <p:anim calcmode="lin" valueType="num">
                                      <p:cBhvr>
                                        <p:cTn id="163" dur="500" fill="hold"/>
                                        <p:tgtEl>
                                          <p:spTgt spid="72"/>
                                        </p:tgtEl>
                                        <p:attrNameLst>
                                          <p:attrName>ppt_h</p:attrName>
                                        </p:attrNameLst>
                                      </p:cBhvr>
                                      <p:tavLst>
                                        <p:tav tm="0">
                                          <p:val>
                                            <p:fltVal val="0"/>
                                          </p:val>
                                        </p:tav>
                                        <p:tav tm="100000">
                                          <p:val>
                                            <p:strVal val="#ppt_h"/>
                                          </p:val>
                                        </p:tav>
                                      </p:tavLst>
                                    </p:anim>
                                    <p:animEffect transition="in" filter="fade">
                                      <p:cBhvr>
                                        <p:cTn id="164" dur="500"/>
                                        <p:tgtEl>
                                          <p:spTgt spid="72"/>
                                        </p:tgtEl>
                                      </p:cBhvr>
                                    </p:animEffect>
                                  </p:childTnLst>
                                </p:cTn>
                              </p:par>
                              <p:par>
                                <p:cTn id="165" presetID="53" presetClass="entr" presetSubtype="16" fill="hold" grpId="0" nodeType="withEffect">
                                  <p:stCondLst>
                                    <p:cond delay="0"/>
                                  </p:stCondLst>
                                  <p:childTnLst>
                                    <p:set>
                                      <p:cBhvr>
                                        <p:cTn id="166" dur="1" fill="hold">
                                          <p:stCondLst>
                                            <p:cond delay="0"/>
                                          </p:stCondLst>
                                        </p:cTn>
                                        <p:tgtEl>
                                          <p:spTgt spid="74"/>
                                        </p:tgtEl>
                                        <p:attrNameLst>
                                          <p:attrName>style.visibility</p:attrName>
                                        </p:attrNameLst>
                                      </p:cBhvr>
                                      <p:to>
                                        <p:strVal val="visible"/>
                                      </p:to>
                                    </p:set>
                                    <p:anim calcmode="lin" valueType="num">
                                      <p:cBhvr>
                                        <p:cTn id="167" dur="500" fill="hold"/>
                                        <p:tgtEl>
                                          <p:spTgt spid="74"/>
                                        </p:tgtEl>
                                        <p:attrNameLst>
                                          <p:attrName>ppt_w</p:attrName>
                                        </p:attrNameLst>
                                      </p:cBhvr>
                                      <p:tavLst>
                                        <p:tav tm="0">
                                          <p:val>
                                            <p:fltVal val="0"/>
                                          </p:val>
                                        </p:tav>
                                        <p:tav tm="100000">
                                          <p:val>
                                            <p:strVal val="#ppt_w"/>
                                          </p:val>
                                        </p:tav>
                                      </p:tavLst>
                                    </p:anim>
                                    <p:anim calcmode="lin" valueType="num">
                                      <p:cBhvr>
                                        <p:cTn id="168" dur="500" fill="hold"/>
                                        <p:tgtEl>
                                          <p:spTgt spid="74"/>
                                        </p:tgtEl>
                                        <p:attrNameLst>
                                          <p:attrName>ppt_h</p:attrName>
                                        </p:attrNameLst>
                                      </p:cBhvr>
                                      <p:tavLst>
                                        <p:tav tm="0">
                                          <p:val>
                                            <p:fltVal val="0"/>
                                          </p:val>
                                        </p:tav>
                                        <p:tav tm="100000">
                                          <p:val>
                                            <p:strVal val="#ppt_h"/>
                                          </p:val>
                                        </p:tav>
                                      </p:tavLst>
                                    </p:anim>
                                    <p:animEffect transition="in" filter="fade">
                                      <p:cBhvr>
                                        <p:cTn id="169" dur="500"/>
                                        <p:tgtEl>
                                          <p:spTgt spid="74"/>
                                        </p:tgtEl>
                                      </p:cBhvr>
                                    </p:animEffect>
                                  </p:childTnLst>
                                </p:cTn>
                              </p:par>
                              <p:par>
                                <p:cTn id="170" presetID="53" presetClass="entr" presetSubtype="16" fill="hold" grpId="0" nodeType="withEffect">
                                  <p:stCondLst>
                                    <p:cond delay="0"/>
                                  </p:stCondLst>
                                  <p:childTnLst>
                                    <p:set>
                                      <p:cBhvr>
                                        <p:cTn id="171" dur="1" fill="hold">
                                          <p:stCondLst>
                                            <p:cond delay="0"/>
                                          </p:stCondLst>
                                        </p:cTn>
                                        <p:tgtEl>
                                          <p:spTgt spid="75"/>
                                        </p:tgtEl>
                                        <p:attrNameLst>
                                          <p:attrName>style.visibility</p:attrName>
                                        </p:attrNameLst>
                                      </p:cBhvr>
                                      <p:to>
                                        <p:strVal val="visible"/>
                                      </p:to>
                                    </p:set>
                                    <p:anim calcmode="lin" valueType="num">
                                      <p:cBhvr>
                                        <p:cTn id="172" dur="500" fill="hold"/>
                                        <p:tgtEl>
                                          <p:spTgt spid="75"/>
                                        </p:tgtEl>
                                        <p:attrNameLst>
                                          <p:attrName>ppt_w</p:attrName>
                                        </p:attrNameLst>
                                      </p:cBhvr>
                                      <p:tavLst>
                                        <p:tav tm="0">
                                          <p:val>
                                            <p:fltVal val="0"/>
                                          </p:val>
                                        </p:tav>
                                        <p:tav tm="100000">
                                          <p:val>
                                            <p:strVal val="#ppt_w"/>
                                          </p:val>
                                        </p:tav>
                                      </p:tavLst>
                                    </p:anim>
                                    <p:anim calcmode="lin" valueType="num">
                                      <p:cBhvr>
                                        <p:cTn id="173" dur="500" fill="hold"/>
                                        <p:tgtEl>
                                          <p:spTgt spid="75"/>
                                        </p:tgtEl>
                                        <p:attrNameLst>
                                          <p:attrName>ppt_h</p:attrName>
                                        </p:attrNameLst>
                                      </p:cBhvr>
                                      <p:tavLst>
                                        <p:tav tm="0">
                                          <p:val>
                                            <p:fltVal val="0"/>
                                          </p:val>
                                        </p:tav>
                                        <p:tav tm="100000">
                                          <p:val>
                                            <p:strVal val="#ppt_h"/>
                                          </p:val>
                                        </p:tav>
                                      </p:tavLst>
                                    </p:anim>
                                    <p:animEffect transition="in" filter="fade">
                                      <p:cBhvr>
                                        <p:cTn id="174" dur="500"/>
                                        <p:tgtEl>
                                          <p:spTgt spid="75"/>
                                        </p:tgtEl>
                                      </p:cBhvr>
                                    </p:animEffect>
                                  </p:childTnLst>
                                </p:cTn>
                              </p:par>
                              <p:par>
                                <p:cTn id="175" presetID="53" presetClass="entr" presetSubtype="16" fill="hold" grpId="0" nodeType="withEffect">
                                  <p:stCondLst>
                                    <p:cond delay="0"/>
                                  </p:stCondLst>
                                  <p:childTnLst>
                                    <p:set>
                                      <p:cBhvr>
                                        <p:cTn id="176" dur="1" fill="hold">
                                          <p:stCondLst>
                                            <p:cond delay="0"/>
                                          </p:stCondLst>
                                        </p:cTn>
                                        <p:tgtEl>
                                          <p:spTgt spid="76"/>
                                        </p:tgtEl>
                                        <p:attrNameLst>
                                          <p:attrName>style.visibility</p:attrName>
                                        </p:attrNameLst>
                                      </p:cBhvr>
                                      <p:to>
                                        <p:strVal val="visible"/>
                                      </p:to>
                                    </p:set>
                                    <p:anim calcmode="lin" valueType="num">
                                      <p:cBhvr>
                                        <p:cTn id="177" dur="500" fill="hold"/>
                                        <p:tgtEl>
                                          <p:spTgt spid="76"/>
                                        </p:tgtEl>
                                        <p:attrNameLst>
                                          <p:attrName>ppt_w</p:attrName>
                                        </p:attrNameLst>
                                      </p:cBhvr>
                                      <p:tavLst>
                                        <p:tav tm="0">
                                          <p:val>
                                            <p:fltVal val="0"/>
                                          </p:val>
                                        </p:tav>
                                        <p:tav tm="100000">
                                          <p:val>
                                            <p:strVal val="#ppt_w"/>
                                          </p:val>
                                        </p:tav>
                                      </p:tavLst>
                                    </p:anim>
                                    <p:anim calcmode="lin" valueType="num">
                                      <p:cBhvr>
                                        <p:cTn id="178" dur="500" fill="hold"/>
                                        <p:tgtEl>
                                          <p:spTgt spid="76"/>
                                        </p:tgtEl>
                                        <p:attrNameLst>
                                          <p:attrName>ppt_h</p:attrName>
                                        </p:attrNameLst>
                                      </p:cBhvr>
                                      <p:tavLst>
                                        <p:tav tm="0">
                                          <p:val>
                                            <p:fltVal val="0"/>
                                          </p:val>
                                        </p:tav>
                                        <p:tav tm="100000">
                                          <p:val>
                                            <p:strVal val="#ppt_h"/>
                                          </p:val>
                                        </p:tav>
                                      </p:tavLst>
                                    </p:anim>
                                    <p:animEffect transition="in" filter="fade">
                                      <p:cBhvr>
                                        <p:cTn id="179" dur="500"/>
                                        <p:tgtEl>
                                          <p:spTgt spid="76"/>
                                        </p:tgtEl>
                                      </p:cBhvr>
                                    </p:animEffect>
                                  </p:childTnLst>
                                </p:cTn>
                              </p:par>
                              <p:par>
                                <p:cTn id="180" presetID="53" presetClass="entr" presetSubtype="16" fill="hold" grpId="0" nodeType="withEffect">
                                  <p:stCondLst>
                                    <p:cond delay="0"/>
                                  </p:stCondLst>
                                  <p:childTnLst>
                                    <p:set>
                                      <p:cBhvr>
                                        <p:cTn id="181" dur="1" fill="hold">
                                          <p:stCondLst>
                                            <p:cond delay="0"/>
                                          </p:stCondLst>
                                        </p:cTn>
                                        <p:tgtEl>
                                          <p:spTgt spid="77"/>
                                        </p:tgtEl>
                                        <p:attrNameLst>
                                          <p:attrName>style.visibility</p:attrName>
                                        </p:attrNameLst>
                                      </p:cBhvr>
                                      <p:to>
                                        <p:strVal val="visible"/>
                                      </p:to>
                                    </p:set>
                                    <p:anim calcmode="lin" valueType="num">
                                      <p:cBhvr>
                                        <p:cTn id="182" dur="500" fill="hold"/>
                                        <p:tgtEl>
                                          <p:spTgt spid="77"/>
                                        </p:tgtEl>
                                        <p:attrNameLst>
                                          <p:attrName>ppt_w</p:attrName>
                                        </p:attrNameLst>
                                      </p:cBhvr>
                                      <p:tavLst>
                                        <p:tav tm="0">
                                          <p:val>
                                            <p:fltVal val="0"/>
                                          </p:val>
                                        </p:tav>
                                        <p:tav tm="100000">
                                          <p:val>
                                            <p:strVal val="#ppt_w"/>
                                          </p:val>
                                        </p:tav>
                                      </p:tavLst>
                                    </p:anim>
                                    <p:anim calcmode="lin" valueType="num">
                                      <p:cBhvr>
                                        <p:cTn id="183" dur="500" fill="hold"/>
                                        <p:tgtEl>
                                          <p:spTgt spid="77"/>
                                        </p:tgtEl>
                                        <p:attrNameLst>
                                          <p:attrName>ppt_h</p:attrName>
                                        </p:attrNameLst>
                                      </p:cBhvr>
                                      <p:tavLst>
                                        <p:tav tm="0">
                                          <p:val>
                                            <p:fltVal val="0"/>
                                          </p:val>
                                        </p:tav>
                                        <p:tav tm="100000">
                                          <p:val>
                                            <p:strVal val="#ppt_h"/>
                                          </p:val>
                                        </p:tav>
                                      </p:tavLst>
                                    </p:anim>
                                    <p:animEffect transition="in" filter="fade">
                                      <p:cBhvr>
                                        <p:cTn id="184" dur="500"/>
                                        <p:tgtEl>
                                          <p:spTgt spid="77"/>
                                        </p:tgtEl>
                                      </p:cBhvr>
                                    </p:animEffect>
                                  </p:childTnLst>
                                </p:cTn>
                              </p:par>
                              <p:par>
                                <p:cTn id="185" presetID="53" presetClass="entr" presetSubtype="16" fill="hold" grpId="0" nodeType="withEffect">
                                  <p:stCondLst>
                                    <p:cond delay="0"/>
                                  </p:stCondLst>
                                  <p:childTnLst>
                                    <p:set>
                                      <p:cBhvr>
                                        <p:cTn id="186" dur="1" fill="hold">
                                          <p:stCondLst>
                                            <p:cond delay="0"/>
                                          </p:stCondLst>
                                        </p:cTn>
                                        <p:tgtEl>
                                          <p:spTgt spid="93"/>
                                        </p:tgtEl>
                                        <p:attrNameLst>
                                          <p:attrName>style.visibility</p:attrName>
                                        </p:attrNameLst>
                                      </p:cBhvr>
                                      <p:to>
                                        <p:strVal val="visible"/>
                                      </p:to>
                                    </p:set>
                                    <p:anim calcmode="lin" valueType="num">
                                      <p:cBhvr>
                                        <p:cTn id="187" dur="500" fill="hold"/>
                                        <p:tgtEl>
                                          <p:spTgt spid="93"/>
                                        </p:tgtEl>
                                        <p:attrNameLst>
                                          <p:attrName>ppt_w</p:attrName>
                                        </p:attrNameLst>
                                      </p:cBhvr>
                                      <p:tavLst>
                                        <p:tav tm="0">
                                          <p:val>
                                            <p:fltVal val="0"/>
                                          </p:val>
                                        </p:tav>
                                        <p:tav tm="100000">
                                          <p:val>
                                            <p:strVal val="#ppt_w"/>
                                          </p:val>
                                        </p:tav>
                                      </p:tavLst>
                                    </p:anim>
                                    <p:anim calcmode="lin" valueType="num">
                                      <p:cBhvr>
                                        <p:cTn id="188" dur="500" fill="hold"/>
                                        <p:tgtEl>
                                          <p:spTgt spid="93"/>
                                        </p:tgtEl>
                                        <p:attrNameLst>
                                          <p:attrName>ppt_h</p:attrName>
                                        </p:attrNameLst>
                                      </p:cBhvr>
                                      <p:tavLst>
                                        <p:tav tm="0">
                                          <p:val>
                                            <p:fltVal val="0"/>
                                          </p:val>
                                        </p:tav>
                                        <p:tav tm="100000">
                                          <p:val>
                                            <p:strVal val="#ppt_h"/>
                                          </p:val>
                                        </p:tav>
                                      </p:tavLst>
                                    </p:anim>
                                    <p:animEffect transition="in" filter="fade">
                                      <p:cBhvr>
                                        <p:cTn id="189" dur="500"/>
                                        <p:tgtEl>
                                          <p:spTgt spid="93"/>
                                        </p:tgtEl>
                                      </p:cBhvr>
                                    </p:animEffect>
                                  </p:childTnLst>
                                </p:cTn>
                              </p:par>
                              <p:par>
                                <p:cTn id="190" presetID="53" presetClass="entr" presetSubtype="16" fill="hold" grpId="0" nodeType="withEffect">
                                  <p:stCondLst>
                                    <p:cond delay="0"/>
                                  </p:stCondLst>
                                  <p:childTnLst>
                                    <p:set>
                                      <p:cBhvr>
                                        <p:cTn id="191" dur="1" fill="hold">
                                          <p:stCondLst>
                                            <p:cond delay="0"/>
                                          </p:stCondLst>
                                        </p:cTn>
                                        <p:tgtEl>
                                          <p:spTgt spid="94"/>
                                        </p:tgtEl>
                                        <p:attrNameLst>
                                          <p:attrName>style.visibility</p:attrName>
                                        </p:attrNameLst>
                                      </p:cBhvr>
                                      <p:to>
                                        <p:strVal val="visible"/>
                                      </p:to>
                                    </p:set>
                                    <p:anim calcmode="lin" valueType="num">
                                      <p:cBhvr>
                                        <p:cTn id="192" dur="500" fill="hold"/>
                                        <p:tgtEl>
                                          <p:spTgt spid="94"/>
                                        </p:tgtEl>
                                        <p:attrNameLst>
                                          <p:attrName>ppt_w</p:attrName>
                                        </p:attrNameLst>
                                      </p:cBhvr>
                                      <p:tavLst>
                                        <p:tav tm="0">
                                          <p:val>
                                            <p:fltVal val="0"/>
                                          </p:val>
                                        </p:tav>
                                        <p:tav tm="100000">
                                          <p:val>
                                            <p:strVal val="#ppt_w"/>
                                          </p:val>
                                        </p:tav>
                                      </p:tavLst>
                                    </p:anim>
                                    <p:anim calcmode="lin" valueType="num">
                                      <p:cBhvr>
                                        <p:cTn id="193" dur="500" fill="hold"/>
                                        <p:tgtEl>
                                          <p:spTgt spid="94"/>
                                        </p:tgtEl>
                                        <p:attrNameLst>
                                          <p:attrName>ppt_h</p:attrName>
                                        </p:attrNameLst>
                                      </p:cBhvr>
                                      <p:tavLst>
                                        <p:tav tm="0">
                                          <p:val>
                                            <p:fltVal val="0"/>
                                          </p:val>
                                        </p:tav>
                                        <p:tav tm="100000">
                                          <p:val>
                                            <p:strVal val="#ppt_h"/>
                                          </p:val>
                                        </p:tav>
                                      </p:tavLst>
                                    </p:anim>
                                    <p:animEffect transition="in" filter="fade">
                                      <p:cBhvr>
                                        <p:cTn id="194" dur="500"/>
                                        <p:tgtEl>
                                          <p:spTgt spid="94"/>
                                        </p:tgtEl>
                                      </p:cBhvr>
                                    </p:animEffect>
                                  </p:childTnLst>
                                </p:cTn>
                              </p:par>
                              <p:par>
                                <p:cTn id="195" presetID="53" presetClass="entr" presetSubtype="16" fill="hold" grpId="0" nodeType="withEffect">
                                  <p:stCondLst>
                                    <p:cond delay="0"/>
                                  </p:stCondLst>
                                  <p:childTnLst>
                                    <p:set>
                                      <p:cBhvr>
                                        <p:cTn id="196" dur="1" fill="hold">
                                          <p:stCondLst>
                                            <p:cond delay="0"/>
                                          </p:stCondLst>
                                        </p:cTn>
                                        <p:tgtEl>
                                          <p:spTgt spid="95"/>
                                        </p:tgtEl>
                                        <p:attrNameLst>
                                          <p:attrName>style.visibility</p:attrName>
                                        </p:attrNameLst>
                                      </p:cBhvr>
                                      <p:to>
                                        <p:strVal val="visible"/>
                                      </p:to>
                                    </p:set>
                                    <p:anim calcmode="lin" valueType="num">
                                      <p:cBhvr>
                                        <p:cTn id="197" dur="500" fill="hold"/>
                                        <p:tgtEl>
                                          <p:spTgt spid="95"/>
                                        </p:tgtEl>
                                        <p:attrNameLst>
                                          <p:attrName>ppt_w</p:attrName>
                                        </p:attrNameLst>
                                      </p:cBhvr>
                                      <p:tavLst>
                                        <p:tav tm="0">
                                          <p:val>
                                            <p:fltVal val="0"/>
                                          </p:val>
                                        </p:tav>
                                        <p:tav tm="100000">
                                          <p:val>
                                            <p:strVal val="#ppt_w"/>
                                          </p:val>
                                        </p:tav>
                                      </p:tavLst>
                                    </p:anim>
                                    <p:anim calcmode="lin" valueType="num">
                                      <p:cBhvr>
                                        <p:cTn id="198" dur="500" fill="hold"/>
                                        <p:tgtEl>
                                          <p:spTgt spid="95"/>
                                        </p:tgtEl>
                                        <p:attrNameLst>
                                          <p:attrName>ppt_h</p:attrName>
                                        </p:attrNameLst>
                                      </p:cBhvr>
                                      <p:tavLst>
                                        <p:tav tm="0">
                                          <p:val>
                                            <p:fltVal val="0"/>
                                          </p:val>
                                        </p:tav>
                                        <p:tav tm="100000">
                                          <p:val>
                                            <p:strVal val="#ppt_h"/>
                                          </p:val>
                                        </p:tav>
                                      </p:tavLst>
                                    </p:anim>
                                    <p:animEffect transition="in" filter="fade">
                                      <p:cBhvr>
                                        <p:cTn id="199" dur="500"/>
                                        <p:tgtEl>
                                          <p:spTgt spid="95"/>
                                        </p:tgtEl>
                                      </p:cBhvr>
                                    </p:animEffect>
                                  </p:childTnLst>
                                </p:cTn>
                              </p:par>
                              <p:par>
                                <p:cTn id="200" presetID="53" presetClass="entr" presetSubtype="16" fill="hold" grpId="0" nodeType="withEffect">
                                  <p:stCondLst>
                                    <p:cond delay="0"/>
                                  </p:stCondLst>
                                  <p:childTnLst>
                                    <p:set>
                                      <p:cBhvr>
                                        <p:cTn id="201" dur="1" fill="hold">
                                          <p:stCondLst>
                                            <p:cond delay="0"/>
                                          </p:stCondLst>
                                        </p:cTn>
                                        <p:tgtEl>
                                          <p:spTgt spid="96"/>
                                        </p:tgtEl>
                                        <p:attrNameLst>
                                          <p:attrName>style.visibility</p:attrName>
                                        </p:attrNameLst>
                                      </p:cBhvr>
                                      <p:to>
                                        <p:strVal val="visible"/>
                                      </p:to>
                                    </p:set>
                                    <p:anim calcmode="lin" valueType="num">
                                      <p:cBhvr>
                                        <p:cTn id="202" dur="500" fill="hold"/>
                                        <p:tgtEl>
                                          <p:spTgt spid="96"/>
                                        </p:tgtEl>
                                        <p:attrNameLst>
                                          <p:attrName>ppt_w</p:attrName>
                                        </p:attrNameLst>
                                      </p:cBhvr>
                                      <p:tavLst>
                                        <p:tav tm="0">
                                          <p:val>
                                            <p:fltVal val="0"/>
                                          </p:val>
                                        </p:tav>
                                        <p:tav tm="100000">
                                          <p:val>
                                            <p:strVal val="#ppt_w"/>
                                          </p:val>
                                        </p:tav>
                                      </p:tavLst>
                                    </p:anim>
                                    <p:anim calcmode="lin" valueType="num">
                                      <p:cBhvr>
                                        <p:cTn id="203" dur="500" fill="hold"/>
                                        <p:tgtEl>
                                          <p:spTgt spid="96"/>
                                        </p:tgtEl>
                                        <p:attrNameLst>
                                          <p:attrName>ppt_h</p:attrName>
                                        </p:attrNameLst>
                                      </p:cBhvr>
                                      <p:tavLst>
                                        <p:tav tm="0">
                                          <p:val>
                                            <p:fltVal val="0"/>
                                          </p:val>
                                        </p:tav>
                                        <p:tav tm="100000">
                                          <p:val>
                                            <p:strVal val="#ppt_h"/>
                                          </p:val>
                                        </p:tav>
                                      </p:tavLst>
                                    </p:anim>
                                    <p:animEffect transition="in" filter="fade">
                                      <p:cBhvr>
                                        <p:cTn id="204" dur="500"/>
                                        <p:tgtEl>
                                          <p:spTgt spid="96"/>
                                        </p:tgtEl>
                                      </p:cBhvr>
                                    </p:animEffect>
                                  </p:childTnLst>
                                </p:cTn>
                              </p:par>
                              <p:par>
                                <p:cTn id="205" presetID="53" presetClass="entr" presetSubtype="16" fill="hold" grpId="0" nodeType="withEffect">
                                  <p:stCondLst>
                                    <p:cond delay="0"/>
                                  </p:stCondLst>
                                  <p:childTnLst>
                                    <p:set>
                                      <p:cBhvr>
                                        <p:cTn id="206" dur="1" fill="hold">
                                          <p:stCondLst>
                                            <p:cond delay="0"/>
                                          </p:stCondLst>
                                        </p:cTn>
                                        <p:tgtEl>
                                          <p:spTgt spid="97"/>
                                        </p:tgtEl>
                                        <p:attrNameLst>
                                          <p:attrName>style.visibility</p:attrName>
                                        </p:attrNameLst>
                                      </p:cBhvr>
                                      <p:to>
                                        <p:strVal val="visible"/>
                                      </p:to>
                                    </p:set>
                                    <p:anim calcmode="lin" valueType="num">
                                      <p:cBhvr>
                                        <p:cTn id="207" dur="500" fill="hold"/>
                                        <p:tgtEl>
                                          <p:spTgt spid="97"/>
                                        </p:tgtEl>
                                        <p:attrNameLst>
                                          <p:attrName>ppt_w</p:attrName>
                                        </p:attrNameLst>
                                      </p:cBhvr>
                                      <p:tavLst>
                                        <p:tav tm="0">
                                          <p:val>
                                            <p:fltVal val="0"/>
                                          </p:val>
                                        </p:tav>
                                        <p:tav tm="100000">
                                          <p:val>
                                            <p:strVal val="#ppt_w"/>
                                          </p:val>
                                        </p:tav>
                                      </p:tavLst>
                                    </p:anim>
                                    <p:anim calcmode="lin" valueType="num">
                                      <p:cBhvr>
                                        <p:cTn id="208" dur="500" fill="hold"/>
                                        <p:tgtEl>
                                          <p:spTgt spid="97"/>
                                        </p:tgtEl>
                                        <p:attrNameLst>
                                          <p:attrName>ppt_h</p:attrName>
                                        </p:attrNameLst>
                                      </p:cBhvr>
                                      <p:tavLst>
                                        <p:tav tm="0">
                                          <p:val>
                                            <p:fltVal val="0"/>
                                          </p:val>
                                        </p:tav>
                                        <p:tav tm="100000">
                                          <p:val>
                                            <p:strVal val="#ppt_h"/>
                                          </p:val>
                                        </p:tav>
                                      </p:tavLst>
                                    </p:anim>
                                    <p:animEffect transition="in" filter="fade">
                                      <p:cBhvr>
                                        <p:cTn id="209" dur="500"/>
                                        <p:tgtEl>
                                          <p:spTgt spid="97"/>
                                        </p:tgtEl>
                                      </p:cBhvr>
                                    </p:animEffect>
                                  </p:childTnLst>
                                </p:cTn>
                              </p:par>
                              <p:par>
                                <p:cTn id="210" presetID="53" presetClass="entr" presetSubtype="16" fill="hold" grpId="0" nodeType="withEffect">
                                  <p:stCondLst>
                                    <p:cond delay="0"/>
                                  </p:stCondLst>
                                  <p:childTnLst>
                                    <p:set>
                                      <p:cBhvr>
                                        <p:cTn id="211" dur="1" fill="hold">
                                          <p:stCondLst>
                                            <p:cond delay="0"/>
                                          </p:stCondLst>
                                        </p:cTn>
                                        <p:tgtEl>
                                          <p:spTgt spid="99"/>
                                        </p:tgtEl>
                                        <p:attrNameLst>
                                          <p:attrName>style.visibility</p:attrName>
                                        </p:attrNameLst>
                                      </p:cBhvr>
                                      <p:to>
                                        <p:strVal val="visible"/>
                                      </p:to>
                                    </p:set>
                                    <p:anim calcmode="lin" valueType="num">
                                      <p:cBhvr>
                                        <p:cTn id="212" dur="500" fill="hold"/>
                                        <p:tgtEl>
                                          <p:spTgt spid="99"/>
                                        </p:tgtEl>
                                        <p:attrNameLst>
                                          <p:attrName>ppt_w</p:attrName>
                                        </p:attrNameLst>
                                      </p:cBhvr>
                                      <p:tavLst>
                                        <p:tav tm="0">
                                          <p:val>
                                            <p:fltVal val="0"/>
                                          </p:val>
                                        </p:tav>
                                        <p:tav tm="100000">
                                          <p:val>
                                            <p:strVal val="#ppt_w"/>
                                          </p:val>
                                        </p:tav>
                                      </p:tavLst>
                                    </p:anim>
                                    <p:anim calcmode="lin" valueType="num">
                                      <p:cBhvr>
                                        <p:cTn id="213" dur="500" fill="hold"/>
                                        <p:tgtEl>
                                          <p:spTgt spid="99"/>
                                        </p:tgtEl>
                                        <p:attrNameLst>
                                          <p:attrName>ppt_h</p:attrName>
                                        </p:attrNameLst>
                                      </p:cBhvr>
                                      <p:tavLst>
                                        <p:tav tm="0">
                                          <p:val>
                                            <p:fltVal val="0"/>
                                          </p:val>
                                        </p:tav>
                                        <p:tav tm="100000">
                                          <p:val>
                                            <p:strVal val="#ppt_h"/>
                                          </p:val>
                                        </p:tav>
                                      </p:tavLst>
                                    </p:anim>
                                    <p:animEffect transition="in" filter="fade">
                                      <p:cBhvr>
                                        <p:cTn id="21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5" restart="whenNotActive" fill="hold" evtFilter="cancelBubble" nodeType="interactiveSeq">
                <p:stCondLst>
                  <p:cond evt="onClick" delay="0">
                    <p:tgtEl>
                      <p:spTgt spid="7"/>
                    </p:tgtEl>
                  </p:cond>
                </p:stCondLst>
                <p:endSync evt="end" delay="0">
                  <p:rtn val="all"/>
                </p:endSync>
                <p:childTnLst>
                  <p:par>
                    <p:cTn id="216" fill="hold">
                      <p:stCondLst>
                        <p:cond delay="0"/>
                      </p:stCondLst>
                      <p:childTnLst>
                        <p:par>
                          <p:cTn id="217" fill="hold">
                            <p:stCondLst>
                              <p:cond delay="0"/>
                            </p:stCondLst>
                            <p:childTnLst>
                              <p:par>
                                <p:cTn id="218" presetID="10" presetClass="exit" presetSubtype="0" fill="hold" grpId="0" nodeType="clickEffect">
                                  <p:stCondLst>
                                    <p:cond delay="0"/>
                                  </p:stCondLst>
                                  <p:childTnLst>
                                    <p:animEffect transition="out" filter="fade">
                                      <p:cBhvr>
                                        <p:cTn id="219" dur="500"/>
                                        <p:tgtEl>
                                          <p:spTgt spid="7"/>
                                        </p:tgtEl>
                                      </p:cBhvr>
                                    </p:animEffect>
                                    <p:set>
                                      <p:cBhvr>
                                        <p:cTn id="220"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21" restart="whenNotActive" fill="hold" evtFilter="cancelBubble" nodeType="interactiveSeq">
                <p:stCondLst>
                  <p:cond evt="onClick" delay="0">
                    <p:tgtEl>
                      <p:spTgt spid="8"/>
                    </p:tgtEl>
                  </p:cond>
                </p:stCondLst>
                <p:endSync evt="end" delay="0">
                  <p:rtn val="all"/>
                </p:endSync>
                <p:childTnLst>
                  <p:par>
                    <p:cTn id="222" fill="hold">
                      <p:stCondLst>
                        <p:cond delay="0"/>
                      </p:stCondLst>
                      <p:childTnLst>
                        <p:par>
                          <p:cTn id="223" fill="hold">
                            <p:stCondLst>
                              <p:cond delay="0"/>
                            </p:stCondLst>
                            <p:childTnLst>
                              <p:par>
                                <p:cTn id="224" presetID="10" presetClass="exit" presetSubtype="0" fill="hold" grpId="0" nodeType="clickEffect">
                                  <p:stCondLst>
                                    <p:cond delay="0"/>
                                  </p:stCondLst>
                                  <p:childTnLst>
                                    <p:animEffect transition="out" filter="fade">
                                      <p:cBhvr>
                                        <p:cTn id="225" dur="500"/>
                                        <p:tgtEl>
                                          <p:spTgt spid="8"/>
                                        </p:tgtEl>
                                      </p:cBhvr>
                                    </p:animEffect>
                                    <p:set>
                                      <p:cBhvr>
                                        <p:cTn id="226"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27" restart="whenNotActive" fill="hold" evtFilter="cancelBubble" nodeType="interactiveSeq">
                <p:stCondLst>
                  <p:cond evt="onClick" delay="0">
                    <p:tgtEl>
                      <p:spTgt spid="10"/>
                    </p:tgtEl>
                  </p:cond>
                </p:stCondLst>
                <p:endSync evt="end" delay="0">
                  <p:rtn val="all"/>
                </p:endSync>
                <p:childTnLst>
                  <p:par>
                    <p:cTn id="228" fill="hold">
                      <p:stCondLst>
                        <p:cond delay="0"/>
                      </p:stCondLst>
                      <p:childTnLst>
                        <p:par>
                          <p:cTn id="229" fill="hold">
                            <p:stCondLst>
                              <p:cond delay="0"/>
                            </p:stCondLst>
                            <p:childTnLst>
                              <p:par>
                                <p:cTn id="230" presetID="10" presetClass="exit" presetSubtype="0" fill="hold" grpId="0" nodeType="clickEffect">
                                  <p:stCondLst>
                                    <p:cond delay="0"/>
                                  </p:stCondLst>
                                  <p:childTnLst>
                                    <p:animEffect transition="out" filter="fade">
                                      <p:cBhvr>
                                        <p:cTn id="231" dur="500"/>
                                        <p:tgtEl>
                                          <p:spTgt spid="10"/>
                                        </p:tgtEl>
                                      </p:cBhvr>
                                    </p:animEffect>
                                    <p:set>
                                      <p:cBhvr>
                                        <p:cTn id="232"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33" restart="whenNotActive" fill="hold" evtFilter="cancelBubble" nodeType="interactiveSeq">
                <p:stCondLst>
                  <p:cond evt="onClick" delay="0">
                    <p:tgtEl>
                      <p:spTgt spid="11"/>
                    </p:tgtEl>
                  </p:cond>
                </p:stCondLst>
                <p:endSync evt="end" delay="0">
                  <p:rtn val="all"/>
                </p:endSync>
                <p:childTnLst>
                  <p:par>
                    <p:cTn id="234" fill="hold">
                      <p:stCondLst>
                        <p:cond delay="0"/>
                      </p:stCondLst>
                      <p:childTnLst>
                        <p:par>
                          <p:cTn id="235" fill="hold">
                            <p:stCondLst>
                              <p:cond delay="0"/>
                            </p:stCondLst>
                            <p:childTnLst>
                              <p:par>
                                <p:cTn id="236" presetID="10" presetClass="exit" presetSubtype="0" fill="hold" grpId="1" nodeType="clickEffect">
                                  <p:stCondLst>
                                    <p:cond delay="0"/>
                                  </p:stCondLst>
                                  <p:childTnLst>
                                    <p:animEffect transition="out" filter="fade">
                                      <p:cBhvr>
                                        <p:cTn id="237" dur="500"/>
                                        <p:tgtEl>
                                          <p:spTgt spid="11"/>
                                        </p:tgtEl>
                                      </p:cBhvr>
                                    </p:animEffect>
                                    <p:set>
                                      <p:cBhvr>
                                        <p:cTn id="238"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39" restart="whenNotActive" fill="hold" evtFilter="cancelBubble" nodeType="interactiveSeq">
                <p:stCondLst>
                  <p:cond evt="onClick" delay="0">
                    <p:tgtEl>
                      <p:spTgt spid="12"/>
                    </p:tgtEl>
                  </p:cond>
                </p:stCondLst>
                <p:endSync evt="end" delay="0">
                  <p:rtn val="all"/>
                </p:endSync>
                <p:childTnLst>
                  <p:par>
                    <p:cTn id="240" fill="hold">
                      <p:stCondLst>
                        <p:cond delay="0"/>
                      </p:stCondLst>
                      <p:childTnLst>
                        <p:par>
                          <p:cTn id="241" fill="hold">
                            <p:stCondLst>
                              <p:cond delay="0"/>
                            </p:stCondLst>
                            <p:childTnLst>
                              <p:par>
                                <p:cTn id="242" presetID="10" presetClass="exit" presetSubtype="0" fill="hold" grpId="1" nodeType="clickEffect">
                                  <p:stCondLst>
                                    <p:cond delay="0"/>
                                  </p:stCondLst>
                                  <p:childTnLst>
                                    <p:animEffect transition="out" filter="fade">
                                      <p:cBhvr>
                                        <p:cTn id="243" dur="500"/>
                                        <p:tgtEl>
                                          <p:spTgt spid="12"/>
                                        </p:tgtEl>
                                      </p:cBhvr>
                                    </p:animEffect>
                                    <p:set>
                                      <p:cBhvr>
                                        <p:cTn id="244"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45" restart="whenNotActive" fill="hold" evtFilter="cancelBubble" nodeType="interactiveSeq">
                <p:stCondLst>
                  <p:cond evt="onClick" delay="0">
                    <p:tgtEl>
                      <p:spTgt spid="14"/>
                    </p:tgtEl>
                  </p:cond>
                </p:stCondLst>
                <p:endSync evt="end" delay="0">
                  <p:rtn val="all"/>
                </p:endSync>
                <p:childTnLst>
                  <p:par>
                    <p:cTn id="246" fill="hold">
                      <p:stCondLst>
                        <p:cond delay="0"/>
                      </p:stCondLst>
                      <p:childTnLst>
                        <p:par>
                          <p:cTn id="247" fill="hold">
                            <p:stCondLst>
                              <p:cond delay="0"/>
                            </p:stCondLst>
                            <p:childTnLst>
                              <p:par>
                                <p:cTn id="248" presetID="10" presetClass="exit" presetSubtype="0" fill="hold" grpId="1" nodeType="clickEffect">
                                  <p:stCondLst>
                                    <p:cond delay="0"/>
                                  </p:stCondLst>
                                  <p:childTnLst>
                                    <p:animEffect transition="out" filter="fade">
                                      <p:cBhvr>
                                        <p:cTn id="249" dur="500"/>
                                        <p:tgtEl>
                                          <p:spTgt spid="14"/>
                                        </p:tgtEl>
                                      </p:cBhvr>
                                    </p:animEffect>
                                    <p:set>
                                      <p:cBhvr>
                                        <p:cTn id="250"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51" restart="whenNotActive" fill="hold" evtFilter="cancelBubble" nodeType="interactiveSeq">
                <p:stCondLst>
                  <p:cond evt="onClick" delay="0">
                    <p:tgtEl>
                      <p:spTgt spid="15"/>
                    </p:tgtEl>
                  </p:cond>
                </p:stCondLst>
                <p:endSync evt="end" delay="0">
                  <p:rtn val="all"/>
                </p:endSync>
                <p:childTnLst>
                  <p:par>
                    <p:cTn id="252" fill="hold">
                      <p:stCondLst>
                        <p:cond delay="0"/>
                      </p:stCondLst>
                      <p:childTnLst>
                        <p:par>
                          <p:cTn id="253" fill="hold">
                            <p:stCondLst>
                              <p:cond delay="0"/>
                            </p:stCondLst>
                            <p:childTnLst>
                              <p:par>
                                <p:cTn id="254" presetID="10" presetClass="exit" presetSubtype="0" fill="hold" grpId="1" nodeType="clickEffect">
                                  <p:stCondLst>
                                    <p:cond delay="0"/>
                                  </p:stCondLst>
                                  <p:childTnLst>
                                    <p:animEffect transition="out" filter="fade">
                                      <p:cBhvr>
                                        <p:cTn id="255" dur="500"/>
                                        <p:tgtEl>
                                          <p:spTgt spid="15"/>
                                        </p:tgtEl>
                                      </p:cBhvr>
                                    </p:animEffect>
                                    <p:set>
                                      <p:cBhvr>
                                        <p:cTn id="256"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57" restart="whenNotActive" fill="hold" evtFilter="cancelBubble" nodeType="interactiveSeq">
                <p:stCondLst>
                  <p:cond evt="onClick" delay="0">
                    <p:tgtEl>
                      <p:spTgt spid="16"/>
                    </p:tgtEl>
                  </p:cond>
                </p:stCondLst>
                <p:endSync evt="end" delay="0">
                  <p:rtn val="all"/>
                </p:endSync>
                <p:childTnLst>
                  <p:par>
                    <p:cTn id="258" fill="hold">
                      <p:stCondLst>
                        <p:cond delay="0"/>
                      </p:stCondLst>
                      <p:childTnLst>
                        <p:par>
                          <p:cTn id="259" fill="hold">
                            <p:stCondLst>
                              <p:cond delay="0"/>
                            </p:stCondLst>
                            <p:childTnLst>
                              <p:par>
                                <p:cTn id="260" presetID="10" presetClass="exit" presetSubtype="0" fill="hold" grpId="1" nodeType="clickEffect">
                                  <p:stCondLst>
                                    <p:cond delay="0"/>
                                  </p:stCondLst>
                                  <p:childTnLst>
                                    <p:animEffect transition="out" filter="fade">
                                      <p:cBhvr>
                                        <p:cTn id="261" dur="500"/>
                                        <p:tgtEl>
                                          <p:spTgt spid="16"/>
                                        </p:tgtEl>
                                      </p:cBhvr>
                                    </p:animEffect>
                                    <p:set>
                                      <p:cBhvr>
                                        <p:cTn id="262"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63" restart="whenNotActive" fill="hold" evtFilter="cancelBubble" nodeType="interactiveSeq">
                <p:stCondLst>
                  <p:cond evt="onClick" delay="0">
                    <p:tgtEl>
                      <p:spTgt spid="17"/>
                    </p:tgtEl>
                  </p:cond>
                </p:stCondLst>
                <p:endSync evt="end" delay="0">
                  <p:rtn val="all"/>
                </p:endSync>
                <p:childTnLst>
                  <p:par>
                    <p:cTn id="264" fill="hold">
                      <p:stCondLst>
                        <p:cond delay="0"/>
                      </p:stCondLst>
                      <p:childTnLst>
                        <p:par>
                          <p:cTn id="265" fill="hold">
                            <p:stCondLst>
                              <p:cond delay="0"/>
                            </p:stCondLst>
                            <p:childTnLst>
                              <p:par>
                                <p:cTn id="266" presetID="10" presetClass="exit" presetSubtype="0" fill="hold" grpId="1" nodeType="clickEffect">
                                  <p:stCondLst>
                                    <p:cond delay="0"/>
                                  </p:stCondLst>
                                  <p:childTnLst>
                                    <p:animEffect transition="out" filter="fade">
                                      <p:cBhvr>
                                        <p:cTn id="267" dur="500"/>
                                        <p:tgtEl>
                                          <p:spTgt spid="17"/>
                                        </p:tgtEl>
                                      </p:cBhvr>
                                    </p:animEffect>
                                    <p:set>
                                      <p:cBhvr>
                                        <p:cTn id="268"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69" restart="whenNotActive" fill="hold" evtFilter="cancelBubble" nodeType="interactiveSeq">
                <p:stCondLst>
                  <p:cond evt="onClick" delay="0">
                    <p:tgtEl>
                      <p:spTgt spid="18"/>
                    </p:tgtEl>
                  </p:cond>
                </p:stCondLst>
                <p:endSync evt="end" delay="0">
                  <p:rtn val="all"/>
                </p:endSync>
                <p:childTnLst>
                  <p:par>
                    <p:cTn id="270" fill="hold">
                      <p:stCondLst>
                        <p:cond delay="0"/>
                      </p:stCondLst>
                      <p:childTnLst>
                        <p:par>
                          <p:cTn id="271" fill="hold">
                            <p:stCondLst>
                              <p:cond delay="0"/>
                            </p:stCondLst>
                            <p:childTnLst>
                              <p:par>
                                <p:cTn id="272" presetID="10" presetClass="exit" presetSubtype="0" fill="hold" grpId="1" nodeType="clickEffect">
                                  <p:stCondLst>
                                    <p:cond delay="0"/>
                                  </p:stCondLst>
                                  <p:childTnLst>
                                    <p:animEffect transition="out" filter="fade">
                                      <p:cBhvr>
                                        <p:cTn id="273" dur="500"/>
                                        <p:tgtEl>
                                          <p:spTgt spid="18"/>
                                        </p:tgtEl>
                                      </p:cBhvr>
                                    </p:animEffect>
                                    <p:set>
                                      <p:cBhvr>
                                        <p:cTn id="274"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75" restart="whenNotActive" fill="hold" evtFilter="cancelBubble" nodeType="interactiveSeq">
                <p:stCondLst>
                  <p:cond evt="onClick" delay="0">
                    <p:tgtEl>
                      <p:spTgt spid="19"/>
                    </p:tgtEl>
                  </p:cond>
                </p:stCondLst>
                <p:endSync evt="end" delay="0">
                  <p:rtn val="all"/>
                </p:endSync>
                <p:childTnLst>
                  <p:par>
                    <p:cTn id="276" fill="hold">
                      <p:stCondLst>
                        <p:cond delay="0"/>
                      </p:stCondLst>
                      <p:childTnLst>
                        <p:par>
                          <p:cTn id="277" fill="hold">
                            <p:stCondLst>
                              <p:cond delay="0"/>
                            </p:stCondLst>
                            <p:childTnLst>
                              <p:par>
                                <p:cTn id="278" presetID="10" presetClass="exit" presetSubtype="0" fill="hold" grpId="1" nodeType="clickEffect">
                                  <p:stCondLst>
                                    <p:cond delay="0"/>
                                  </p:stCondLst>
                                  <p:childTnLst>
                                    <p:animEffect transition="out" filter="fade">
                                      <p:cBhvr>
                                        <p:cTn id="279" dur="500"/>
                                        <p:tgtEl>
                                          <p:spTgt spid="19"/>
                                        </p:tgtEl>
                                      </p:cBhvr>
                                    </p:animEffect>
                                    <p:set>
                                      <p:cBhvr>
                                        <p:cTn id="280"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81" restart="whenNotActive" fill="hold" evtFilter="cancelBubble" nodeType="interactiveSeq">
                <p:stCondLst>
                  <p:cond evt="onClick" delay="0">
                    <p:tgtEl>
                      <p:spTgt spid="22"/>
                    </p:tgtEl>
                  </p:cond>
                </p:stCondLst>
                <p:endSync evt="end" delay="0">
                  <p:rtn val="all"/>
                </p:endSync>
                <p:childTnLst>
                  <p:par>
                    <p:cTn id="282" fill="hold">
                      <p:stCondLst>
                        <p:cond delay="0"/>
                      </p:stCondLst>
                      <p:childTnLst>
                        <p:par>
                          <p:cTn id="283" fill="hold">
                            <p:stCondLst>
                              <p:cond delay="0"/>
                            </p:stCondLst>
                            <p:childTnLst>
                              <p:par>
                                <p:cTn id="284" presetID="10" presetClass="exit" presetSubtype="0" fill="hold" grpId="1" nodeType="clickEffect">
                                  <p:stCondLst>
                                    <p:cond delay="0"/>
                                  </p:stCondLst>
                                  <p:childTnLst>
                                    <p:animEffect transition="out" filter="fade">
                                      <p:cBhvr>
                                        <p:cTn id="285" dur="500"/>
                                        <p:tgtEl>
                                          <p:spTgt spid="22"/>
                                        </p:tgtEl>
                                      </p:cBhvr>
                                    </p:animEffect>
                                    <p:set>
                                      <p:cBhvr>
                                        <p:cTn id="286"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287" restart="whenNotActive" fill="hold" evtFilter="cancelBubble" nodeType="interactiveSeq">
                <p:stCondLst>
                  <p:cond evt="onClick" delay="0">
                    <p:tgtEl>
                      <p:spTgt spid="24"/>
                    </p:tgtEl>
                  </p:cond>
                </p:stCondLst>
                <p:endSync evt="end" delay="0">
                  <p:rtn val="all"/>
                </p:endSync>
                <p:childTnLst>
                  <p:par>
                    <p:cTn id="288" fill="hold">
                      <p:stCondLst>
                        <p:cond delay="0"/>
                      </p:stCondLst>
                      <p:childTnLst>
                        <p:par>
                          <p:cTn id="289" fill="hold">
                            <p:stCondLst>
                              <p:cond delay="0"/>
                            </p:stCondLst>
                            <p:childTnLst>
                              <p:par>
                                <p:cTn id="290" presetID="10" presetClass="exit" presetSubtype="0" fill="hold" grpId="1" nodeType="clickEffect">
                                  <p:stCondLst>
                                    <p:cond delay="0"/>
                                  </p:stCondLst>
                                  <p:childTnLst>
                                    <p:animEffect transition="out" filter="fade">
                                      <p:cBhvr>
                                        <p:cTn id="291" dur="500"/>
                                        <p:tgtEl>
                                          <p:spTgt spid="24"/>
                                        </p:tgtEl>
                                      </p:cBhvr>
                                    </p:animEffect>
                                    <p:set>
                                      <p:cBhvr>
                                        <p:cTn id="292"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293" restart="whenNotActive" fill="hold" evtFilter="cancelBubble" nodeType="interactiveSeq">
                <p:stCondLst>
                  <p:cond evt="onClick" delay="0">
                    <p:tgtEl>
                      <p:spTgt spid="26"/>
                    </p:tgtEl>
                  </p:cond>
                </p:stCondLst>
                <p:endSync evt="end" delay="0">
                  <p:rtn val="all"/>
                </p:endSync>
                <p:childTnLst>
                  <p:par>
                    <p:cTn id="294" fill="hold">
                      <p:stCondLst>
                        <p:cond delay="0"/>
                      </p:stCondLst>
                      <p:childTnLst>
                        <p:par>
                          <p:cTn id="295" fill="hold">
                            <p:stCondLst>
                              <p:cond delay="0"/>
                            </p:stCondLst>
                            <p:childTnLst>
                              <p:par>
                                <p:cTn id="296" presetID="10" presetClass="exit" presetSubtype="0" fill="hold" grpId="1" nodeType="clickEffect">
                                  <p:stCondLst>
                                    <p:cond delay="0"/>
                                  </p:stCondLst>
                                  <p:childTnLst>
                                    <p:animEffect transition="out" filter="fade">
                                      <p:cBhvr>
                                        <p:cTn id="297" dur="500"/>
                                        <p:tgtEl>
                                          <p:spTgt spid="26"/>
                                        </p:tgtEl>
                                      </p:cBhvr>
                                    </p:animEffect>
                                    <p:set>
                                      <p:cBhvr>
                                        <p:cTn id="298"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299" restart="whenNotActive" fill="hold" evtFilter="cancelBubble" nodeType="interactiveSeq">
                <p:stCondLst>
                  <p:cond evt="onClick" delay="0">
                    <p:tgtEl>
                      <p:spTgt spid="28"/>
                    </p:tgtEl>
                  </p:cond>
                </p:stCondLst>
                <p:endSync evt="end" delay="0">
                  <p:rtn val="all"/>
                </p:endSync>
                <p:childTnLst>
                  <p:par>
                    <p:cTn id="300" fill="hold">
                      <p:stCondLst>
                        <p:cond delay="0"/>
                      </p:stCondLst>
                      <p:childTnLst>
                        <p:par>
                          <p:cTn id="301" fill="hold">
                            <p:stCondLst>
                              <p:cond delay="0"/>
                            </p:stCondLst>
                            <p:childTnLst>
                              <p:par>
                                <p:cTn id="302" presetID="10" presetClass="exit" presetSubtype="0" fill="hold" grpId="1" nodeType="clickEffect">
                                  <p:stCondLst>
                                    <p:cond delay="0"/>
                                  </p:stCondLst>
                                  <p:childTnLst>
                                    <p:animEffect transition="out" filter="fade">
                                      <p:cBhvr>
                                        <p:cTn id="303" dur="500"/>
                                        <p:tgtEl>
                                          <p:spTgt spid="28"/>
                                        </p:tgtEl>
                                      </p:cBhvr>
                                    </p:animEffect>
                                    <p:set>
                                      <p:cBhvr>
                                        <p:cTn id="304"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305" restart="whenNotActive" fill="hold" evtFilter="cancelBubble" nodeType="interactiveSeq">
                <p:stCondLst>
                  <p:cond evt="onClick" delay="0">
                    <p:tgtEl>
                      <p:spTgt spid="29"/>
                    </p:tgtEl>
                  </p:cond>
                </p:stCondLst>
                <p:endSync evt="end" delay="0">
                  <p:rtn val="all"/>
                </p:endSync>
                <p:childTnLst>
                  <p:par>
                    <p:cTn id="306" fill="hold">
                      <p:stCondLst>
                        <p:cond delay="0"/>
                      </p:stCondLst>
                      <p:childTnLst>
                        <p:par>
                          <p:cTn id="307" fill="hold">
                            <p:stCondLst>
                              <p:cond delay="0"/>
                            </p:stCondLst>
                            <p:childTnLst>
                              <p:par>
                                <p:cTn id="308" presetID="10" presetClass="exit" presetSubtype="0" fill="hold" grpId="1" nodeType="clickEffect">
                                  <p:stCondLst>
                                    <p:cond delay="0"/>
                                  </p:stCondLst>
                                  <p:childTnLst>
                                    <p:animEffect transition="out" filter="fade">
                                      <p:cBhvr>
                                        <p:cTn id="309" dur="500"/>
                                        <p:tgtEl>
                                          <p:spTgt spid="29"/>
                                        </p:tgtEl>
                                      </p:cBhvr>
                                    </p:animEffect>
                                    <p:set>
                                      <p:cBhvr>
                                        <p:cTn id="310"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311" restart="whenNotActive" fill="hold" evtFilter="cancelBubble" nodeType="interactiveSeq">
                <p:stCondLst>
                  <p:cond evt="onClick" delay="0">
                    <p:tgtEl>
                      <p:spTgt spid="30"/>
                    </p:tgtEl>
                  </p:cond>
                </p:stCondLst>
                <p:endSync evt="end" delay="0">
                  <p:rtn val="all"/>
                </p:endSync>
                <p:childTnLst>
                  <p:par>
                    <p:cTn id="312" fill="hold">
                      <p:stCondLst>
                        <p:cond delay="0"/>
                      </p:stCondLst>
                      <p:childTnLst>
                        <p:par>
                          <p:cTn id="313" fill="hold">
                            <p:stCondLst>
                              <p:cond delay="0"/>
                            </p:stCondLst>
                            <p:childTnLst>
                              <p:par>
                                <p:cTn id="314" presetID="10" presetClass="exit" presetSubtype="0" fill="hold" grpId="1" nodeType="clickEffect">
                                  <p:stCondLst>
                                    <p:cond delay="0"/>
                                  </p:stCondLst>
                                  <p:childTnLst>
                                    <p:animEffect transition="out" filter="fade">
                                      <p:cBhvr>
                                        <p:cTn id="315" dur="500"/>
                                        <p:tgtEl>
                                          <p:spTgt spid="30"/>
                                        </p:tgtEl>
                                      </p:cBhvr>
                                    </p:animEffect>
                                    <p:set>
                                      <p:cBhvr>
                                        <p:cTn id="316"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317" restart="whenNotActive" fill="hold" evtFilter="cancelBubble" nodeType="interactiveSeq">
                <p:stCondLst>
                  <p:cond evt="onClick" delay="0">
                    <p:tgtEl>
                      <p:spTgt spid="58"/>
                    </p:tgtEl>
                  </p:cond>
                </p:stCondLst>
                <p:endSync evt="end" delay="0">
                  <p:rtn val="all"/>
                </p:endSync>
                <p:childTnLst>
                  <p:par>
                    <p:cTn id="318" fill="hold">
                      <p:stCondLst>
                        <p:cond delay="0"/>
                      </p:stCondLst>
                      <p:childTnLst>
                        <p:par>
                          <p:cTn id="319" fill="hold">
                            <p:stCondLst>
                              <p:cond delay="0"/>
                            </p:stCondLst>
                            <p:childTnLst>
                              <p:par>
                                <p:cTn id="320" presetID="10" presetClass="exit" presetSubtype="0" fill="hold" grpId="1" nodeType="clickEffect">
                                  <p:stCondLst>
                                    <p:cond delay="0"/>
                                  </p:stCondLst>
                                  <p:childTnLst>
                                    <p:animEffect transition="out" filter="fade">
                                      <p:cBhvr>
                                        <p:cTn id="321" dur="500"/>
                                        <p:tgtEl>
                                          <p:spTgt spid="58"/>
                                        </p:tgtEl>
                                      </p:cBhvr>
                                    </p:animEffect>
                                    <p:set>
                                      <p:cBhvr>
                                        <p:cTn id="322" dur="1" fill="hold">
                                          <p:stCondLst>
                                            <p:cond delay="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323" restart="whenNotActive" fill="hold" evtFilter="cancelBubble" nodeType="interactiveSeq">
                <p:stCondLst>
                  <p:cond evt="onClick" delay="0">
                    <p:tgtEl>
                      <p:spTgt spid="59"/>
                    </p:tgtEl>
                  </p:cond>
                </p:stCondLst>
                <p:endSync evt="end" delay="0">
                  <p:rtn val="all"/>
                </p:endSync>
                <p:childTnLst>
                  <p:par>
                    <p:cTn id="324" fill="hold">
                      <p:stCondLst>
                        <p:cond delay="0"/>
                      </p:stCondLst>
                      <p:childTnLst>
                        <p:par>
                          <p:cTn id="325" fill="hold">
                            <p:stCondLst>
                              <p:cond delay="0"/>
                            </p:stCondLst>
                            <p:childTnLst>
                              <p:par>
                                <p:cTn id="326" presetID="10" presetClass="exit" presetSubtype="0" fill="hold" grpId="1" nodeType="clickEffect">
                                  <p:stCondLst>
                                    <p:cond delay="0"/>
                                  </p:stCondLst>
                                  <p:childTnLst>
                                    <p:animEffect transition="out" filter="fade">
                                      <p:cBhvr>
                                        <p:cTn id="327" dur="500"/>
                                        <p:tgtEl>
                                          <p:spTgt spid="59"/>
                                        </p:tgtEl>
                                      </p:cBhvr>
                                    </p:animEffect>
                                    <p:set>
                                      <p:cBhvr>
                                        <p:cTn id="328" dur="1" fill="hold">
                                          <p:stCondLst>
                                            <p:cond delay="4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329" restart="whenNotActive" fill="hold" evtFilter="cancelBubble" nodeType="interactiveSeq">
                <p:stCondLst>
                  <p:cond evt="onClick" delay="0">
                    <p:tgtEl>
                      <p:spTgt spid="60"/>
                    </p:tgtEl>
                  </p:cond>
                </p:stCondLst>
                <p:endSync evt="end" delay="0">
                  <p:rtn val="all"/>
                </p:endSync>
                <p:childTnLst>
                  <p:par>
                    <p:cTn id="330" fill="hold">
                      <p:stCondLst>
                        <p:cond delay="0"/>
                      </p:stCondLst>
                      <p:childTnLst>
                        <p:par>
                          <p:cTn id="331" fill="hold">
                            <p:stCondLst>
                              <p:cond delay="0"/>
                            </p:stCondLst>
                            <p:childTnLst>
                              <p:par>
                                <p:cTn id="332" presetID="10" presetClass="exit" presetSubtype="0" fill="hold" grpId="0" nodeType="clickEffect">
                                  <p:stCondLst>
                                    <p:cond delay="0"/>
                                  </p:stCondLst>
                                  <p:childTnLst>
                                    <p:animEffect transition="out" filter="fade">
                                      <p:cBhvr>
                                        <p:cTn id="333" dur="500"/>
                                        <p:tgtEl>
                                          <p:spTgt spid="60"/>
                                        </p:tgtEl>
                                      </p:cBhvr>
                                    </p:animEffect>
                                    <p:set>
                                      <p:cBhvr>
                                        <p:cTn id="334"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335" restart="whenNotActive" fill="hold" evtFilter="cancelBubble" nodeType="interactiveSeq">
                <p:stCondLst>
                  <p:cond evt="onClick" delay="0">
                    <p:tgtEl>
                      <p:spTgt spid="61"/>
                    </p:tgtEl>
                  </p:cond>
                </p:stCondLst>
                <p:endSync evt="end" delay="0">
                  <p:rtn val="all"/>
                </p:endSync>
                <p:childTnLst>
                  <p:par>
                    <p:cTn id="336" fill="hold">
                      <p:stCondLst>
                        <p:cond delay="0"/>
                      </p:stCondLst>
                      <p:childTnLst>
                        <p:par>
                          <p:cTn id="337" fill="hold">
                            <p:stCondLst>
                              <p:cond delay="0"/>
                            </p:stCondLst>
                            <p:childTnLst>
                              <p:par>
                                <p:cTn id="338" presetID="10" presetClass="exit" presetSubtype="0" fill="hold" grpId="0" nodeType="clickEffect">
                                  <p:stCondLst>
                                    <p:cond delay="0"/>
                                  </p:stCondLst>
                                  <p:childTnLst>
                                    <p:animEffect transition="out" filter="fade">
                                      <p:cBhvr>
                                        <p:cTn id="339" dur="500"/>
                                        <p:tgtEl>
                                          <p:spTgt spid="61"/>
                                        </p:tgtEl>
                                      </p:cBhvr>
                                    </p:animEffect>
                                    <p:set>
                                      <p:cBhvr>
                                        <p:cTn id="340"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341" restart="whenNotActive" fill="hold" evtFilter="cancelBubble" nodeType="interactiveSeq">
                <p:stCondLst>
                  <p:cond evt="onClick" delay="0">
                    <p:tgtEl>
                      <p:spTgt spid="62"/>
                    </p:tgtEl>
                  </p:cond>
                </p:stCondLst>
                <p:endSync evt="end" delay="0">
                  <p:rtn val="all"/>
                </p:endSync>
                <p:childTnLst>
                  <p:par>
                    <p:cTn id="342" fill="hold">
                      <p:stCondLst>
                        <p:cond delay="0"/>
                      </p:stCondLst>
                      <p:childTnLst>
                        <p:par>
                          <p:cTn id="343" fill="hold">
                            <p:stCondLst>
                              <p:cond delay="0"/>
                            </p:stCondLst>
                            <p:childTnLst>
                              <p:par>
                                <p:cTn id="344" presetID="10" presetClass="exit" presetSubtype="0" fill="hold" grpId="0" nodeType="clickEffect">
                                  <p:stCondLst>
                                    <p:cond delay="0"/>
                                  </p:stCondLst>
                                  <p:childTnLst>
                                    <p:animEffect transition="out" filter="fade">
                                      <p:cBhvr>
                                        <p:cTn id="345" dur="500"/>
                                        <p:tgtEl>
                                          <p:spTgt spid="62"/>
                                        </p:tgtEl>
                                      </p:cBhvr>
                                    </p:animEffect>
                                    <p:set>
                                      <p:cBhvr>
                                        <p:cTn id="346"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347" restart="whenNotActive" fill="hold" evtFilter="cancelBubble" nodeType="interactiveSeq">
                <p:stCondLst>
                  <p:cond evt="onClick" delay="0">
                    <p:tgtEl>
                      <p:spTgt spid="63"/>
                    </p:tgtEl>
                  </p:cond>
                </p:stCondLst>
                <p:endSync evt="end" delay="0">
                  <p:rtn val="all"/>
                </p:endSync>
                <p:childTnLst>
                  <p:par>
                    <p:cTn id="348" fill="hold">
                      <p:stCondLst>
                        <p:cond delay="0"/>
                      </p:stCondLst>
                      <p:childTnLst>
                        <p:par>
                          <p:cTn id="349" fill="hold">
                            <p:stCondLst>
                              <p:cond delay="0"/>
                            </p:stCondLst>
                            <p:childTnLst>
                              <p:par>
                                <p:cTn id="350" presetID="10" presetClass="exit" presetSubtype="0" fill="hold" grpId="1" nodeType="clickEffect">
                                  <p:stCondLst>
                                    <p:cond delay="0"/>
                                  </p:stCondLst>
                                  <p:childTnLst>
                                    <p:animEffect transition="out" filter="fade">
                                      <p:cBhvr>
                                        <p:cTn id="351" dur="500"/>
                                        <p:tgtEl>
                                          <p:spTgt spid="63"/>
                                        </p:tgtEl>
                                      </p:cBhvr>
                                    </p:animEffect>
                                    <p:set>
                                      <p:cBhvr>
                                        <p:cTn id="352"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53" restart="whenNotActive" fill="hold" evtFilter="cancelBubble" nodeType="interactiveSeq">
                <p:stCondLst>
                  <p:cond evt="onClick" delay="0">
                    <p:tgtEl>
                      <p:spTgt spid="64"/>
                    </p:tgtEl>
                  </p:cond>
                </p:stCondLst>
                <p:endSync evt="end" delay="0">
                  <p:rtn val="all"/>
                </p:endSync>
                <p:childTnLst>
                  <p:par>
                    <p:cTn id="354" fill="hold">
                      <p:stCondLst>
                        <p:cond delay="0"/>
                      </p:stCondLst>
                      <p:childTnLst>
                        <p:par>
                          <p:cTn id="355" fill="hold">
                            <p:stCondLst>
                              <p:cond delay="0"/>
                            </p:stCondLst>
                            <p:childTnLst>
                              <p:par>
                                <p:cTn id="356" presetID="10" presetClass="exit" presetSubtype="0" fill="hold" grpId="1" nodeType="clickEffect">
                                  <p:stCondLst>
                                    <p:cond delay="0"/>
                                  </p:stCondLst>
                                  <p:childTnLst>
                                    <p:animEffect transition="out" filter="fade">
                                      <p:cBhvr>
                                        <p:cTn id="357" dur="500"/>
                                        <p:tgtEl>
                                          <p:spTgt spid="64"/>
                                        </p:tgtEl>
                                      </p:cBhvr>
                                    </p:animEffect>
                                    <p:set>
                                      <p:cBhvr>
                                        <p:cTn id="358" dur="1" fill="hold">
                                          <p:stCondLst>
                                            <p:cond delay="4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359" restart="whenNotActive" fill="hold" evtFilter="cancelBubble" nodeType="interactiveSeq">
                <p:stCondLst>
                  <p:cond evt="onClick" delay="0">
                    <p:tgtEl>
                      <p:spTgt spid="65"/>
                    </p:tgtEl>
                  </p:cond>
                </p:stCondLst>
                <p:endSync evt="end" delay="0">
                  <p:rtn val="all"/>
                </p:endSync>
                <p:childTnLst>
                  <p:par>
                    <p:cTn id="360" fill="hold">
                      <p:stCondLst>
                        <p:cond delay="0"/>
                      </p:stCondLst>
                      <p:childTnLst>
                        <p:par>
                          <p:cTn id="361" fill="hold">
                            <p:stCondLst>
                              <p:cond delay="0"/>
                            </p:stCondLst>
                            <p:childTnLst>
                              <p:par>
                                <p:cTn id="362" presetID="10" presetClass="exit" presetSubtype="0" fill="hold" grpId="1" nodeType="clickEffect">
                                  <p:stCondLst>
                                    <p:cond delay="0"/>
                                  </p:stCondLst>
                                  <p:childTnLst>
                                    <p:animEffect transition="out" filter="fade">
                                      <p:cBhvr>
                                        <p:cTn id="363" dur="500"/>
                                        <p:tgtEl>
                                          <p:spTgt spid="65"/>
                                        </p:tgtEl>
                                      </p:cBhvr>
                                    </p:animEffect>
                                    <p:set>
                                      <p:cBhvr>
                                        <p:cTn id="364" dur="1" fill="hold">
                                          <p:stCondLst>
                                            <p:cond delay="4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65" restart="whenNotActive" fill="hold" evtFilter="cancelBubble" nodeType="interactiveSeq">
                <p:stCondLst>
                  <p:cond evt="onClick" delay="0">
                    <p:tgtEl>
                      <p:spTgt spid="66"/>
                    </p:tgtEl>
                  </p:cond>
                </p:stCondLst>
                <p:endSync evt="end" delay="0">
                  <p:rtn val="all"/>
                </p:endSync>
                <p:childTnLst>
                  <p:par>
                    <p:cTn id="366" fill="hold">
                      <p:stCondLst>
                        <p:cond delay="0"/>
                      </p:stCondLst>
                      <p:childTnLst>
                        <p:par>
                          <p:cTn id="367" fill="hold">
                            <p:stCondLst>
                              <p:cond delay="0"/>
                            </p:stCondLst>
                            <p:childTnLst>
                              <p:par>
                                <p:cTn id="368" presetID="10" presetClass="exit" presetSubtype="0" fill="hold" grpId="1" nodeType="clickEffect">
                                  <p:stCondLst>
                                    <p:cond delay="0"/>
                                  </p:stCondLst>
                                  <p:childTnLst>
                                    <p:animEffect transition="out" filter="fade">
                                      <p:cBhvr>
                                        <p:cTn id="369" dur="500"/>
                                        <p:tgtEl>
                                          <p:spTgt spid="66"/>
                                        </p:tgtEl>
                                      </p:cBhvr>
                                    </p:animEffect>
                                    <p:set>
                                      <p:cBhvr>
                                        <p:cTn id="370" dur="1" fill="hold">
                                          <p:stCondLst>
                                            <p:cond delay="4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71" restart="whenNotActive" fill="hold" evtFilter="cancelBubble" nodeType="interactiveSeq">
                <p:stCondLst>
                  <p:cond evt="onClick" delay="0">
                    <p:tgtEl>
                      <p:spTgt spid="67"/>
                    </p:tgtEl>
                  </p:cond>
                </p:stCondLst>
                <p:endSync evt="end" delay="0">
                  <p:rtn val="all"/>
                </p:endSync>
                <p:childTnLst>
                  <p:par>
                    <p:cTn id="372" fill="hold">
                      <p:stCondLst>
                        <p:cond delay="0"/>
                      </p:stCondLst>
                      <p:childTnLst>
                        <p:par>
                          <p:cTn id="373" fill="hold">
                            <p:stCondLst>
                              <p:cond delay="0"/>
                            </p:stCondLst>
                            <p:childTnLst>
                              <p:par>
                                <p:cTn id="374" presetID="10" presetClass="exit" presetSubtype="0" fill="hold" grpId="1" nodeType="clickEffect">
                                  <p:stCondLst>
                                    <p:cond delay="0"/>
                                  </p:stCondLst>
                                  <p:childTnLst>
                                    <p:animEffect transition="out" filter="fade">
                                      <p:cBhvr>
                                        <p:cTn id="375" dur="500"/>
                                        <p:tgtEl>
                                          <p:spTgt spid="67"/>
                                        </p:tgtEl>
                                      </p:cBhvr>
                                    </p:animEffect>
                                    <p:set>
                                      <p:cBhvr>
                                        <p:cTn id="376" dur="1" fill="hold">
                                          <p:stCondLst>
                                            <p:cond delay="4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77" restart="whenNotActive" fill="hold" evtFilter="cancelBubble" nodeType="interactiveSeq">
                <p:stCondLst>
                  <p:cond evt="onClick" delay="0">
                    <p:tgtEl>
                      <p:spTgt spid="68"/>
                    </p:tgtEl>
                  </p:cond>
                </p:stCondLst>
                <p:endSync evt="end" delay="0">
                  <p:rtn val="all"/>
                </p:endSync>
                <p:childTnLst>
                  <p:par>
                    <p:cTn id="378" fill="hold">
                      <p:stCondLst>
                        <p:cond delay="0"/>
                      </p:stCondLst>
                      <p:childTnLst>
                        <p:par>
                          <p:cTn id="379" fill="hold">
                            <p:stCondLst>
                              <p:cond delay="0"/>
                            </p:stCondLst>
                            <p:childTnLst>
                              <p:par>
                                <p:cTn id="380" presetID="10" presetClass="exit" presetSubtype="0" fill="hold" grpId="1" nodeType="clickEffect">
                                  <p:stCondLst>
                                    <p:cond delay="0"/>
                                  </p:stCondLst>
                                  <p:childTnLst>
                                    <p:animEffect transition="out" filter="fade">
                                      <p:cBhvr>
                                        <p:cTn id="381" dur="500"/>
                                        <p:tgtEl>
                                          <p:spTgt spid="68"/>
                                        </p:tgtEl>
                                      </p:cBhvr>
                                    </p:animEffect>
                                    <p:set>
                                      <p:cBhvr>
                                        <p:cTn id="382"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83" restart="whenNotActive" fill="hold" evtFilter="cancelBubble" nodeType="interactiveSeq">
                <p:stCondLst>
                  <p:cond evt="onClick" delay="0">
                    <p:tgtEl>
                      <p:spTgt spid="69"/>
                    </p:tgtEl>
                  </p:cond>
                </p:stCondLst>
                <p:endSync evt="end" delay="0">
                  <p:rtn val="all"/>
                </p:endSync>
                <p:childTnLst>
                  <p:par>
                    <p:cTn id="384" fill="hold">
                      <p:stCondLst>
                        <p:cond delay="0"/>
                      </p:stCondLst>
                      <p:childTnLst>
                        <p:par>
                          <p:cTn id="385" fill="hold">
                            <p:stCondLst>
                              <p:cond delay="0"/>
                            </p:stCondLst>
                            <p:childTnLst>
                              <p:par>
                                <p:cTn id="386" presetID="10" presetClass="exit" presetSubtype="0" fill="hold" grpId="1" nodeType="clickEffect">
                                  <p:stCondLst>
                                    <p:cond delay="0"/>
                                  </p:stCondLst>
                                  <p:childTnLst>
                                    <p:animEffect transition="out" filter="fade">
                                      <p:cBhvr>
                                        <p:cTn id="387" dur="500"/>
                                        <p:tgtEl>
                                          <p:spTgt spid="69"/>
                                        </p:tgtEl>
                                      </p:cBhvr>
                                    </p:animEffect>
                                    <p:set>
                                      <p:cBhvr>
                                        <p:cTn id="388" dur="1" fill="hold">
                                          <p:stCondLst>
                                            <p:cond delay="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389" restart="whenNotActive" fill="hold" evtFilter="cancelBubble" nodeType="interactiveSeq">
                <p:stCondLst>
                  <p:cond evt="onClick" delay="0">
                    <p:tgtEl>
                      <p:spTgt spid="70"/>
                    </p:tgtEl>
                  </p:cond>
                </p:stCondLst>
                <p:endSync evt="end" delay="0">
                  <p:rtn val="all"/>
                </p:endSync>
                <p:childTnLst>
                  <p:par>
                    <p:cTn id="390" fill="hold">
                      <p:stCondLst>
                        <p:cond delay="0"/>
                      </p:stCondLst>
                      <p:childTnLst>
                        <p:par>
                          <p:cTn id="391" fill="hold">
                            <p:stCondLst>
                              <p:cond delay="0"/>
                            </p:stCondLst>
                            <p:childTnLst>
                              <p:par>
                                <p:cTn id="392" presetID="10" presetClass="exit" presetSubtype="0" fill="hold" grpId="1" nodeType="clickEffect">
                                  <p:stCondLst>
                                    <p:cond delay="0"/>
                                  </p:stCondLst>
                                  <p:childTnLst>
                                    <p:animEffect transition="out" filter="fade">
                                      <p:cBhvr>
                                        <p:cTn id="393" dur="500"/>
                                        <p:tgtEl>
                                          <p:spTgt spid="70"/>
                                        </p:tgtEl>
                                      </p:cBhvr>
                                    </p:animEffect>
                                    <p:set>
                                      <p:cBhvr>
                                        <p:cTn id="394" dur="1" fill="hold">
                                          <p:stCondLst>
                                            <p:cond delay="4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395" restart="whenNotActive" fill="hold" evtFilter="cancelBubble" nodeType="interactiveSeq">
                <p:stCondLst>
                  <p:cond evt="onClick" delay="0">
                    <p:tgtEl>
                      <p:spTgt spid="93"/>
                    </p:tgtEl>
                  </p:cond>
                </p:stCondLst>
                <p:endSync evt="end" delay="0">
                  <p:rtn val="all"/>
                </p:endSync>
                <p:childTnLst>
                  <p:par>
                    <p:cTn id="396" fill="hold">
                      <p:stCondLst>
                        <p:cond delay="0"/>
                      </p:stCondLst>
                      <p:childTnLst>
                        <p:par>
                          <p:cTn id="397" fill="hold">
                            <p:stCondLst>
                              <p:cond delay="0"/>
                            </p:stCondLst>
                            <p:childTnLst>
                              <p:par>
                                <p:cTn id="398" presetID="10" presetClass="exit" presetSubtype="0" fill="hold" grpId="1" nodeType="clickEffect">
                                  <p:stCondLst>
                                    <p:cond delay="0"/>
                                  </p:stCondLst>
                                  <p:childTnLst>
                                    <p:animEffect transition="out" filter="fade">
                                      <p:cBhvr>
                                        <p:cTn id="399" dur="500"/>
                                        <p:tgtEl>
                                          <p:spTgt spid="93"/>
                                        </p:tgtEl>
                                      </p:cBhvr>
                                    </p:animEffect>
                                    <p:set>
                                      <p:cBhvr>
                                        <p:cTn id="400" dur="1" fill="hold">
                                          <p:stCondLst>
                                            <p:cond delay="499"/>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401" restart="whenNotActive" fill="hold" evtFilter="cancelBubble" nodeType="interactiveSeq">
                <p:stCondLst>
                  <p:cond evt="onClick" delay="0">
                    <p:tgtEl>
                      <p:spTgt spid="94"/>
                    </p:tgtEl>
                  </p:cond>
                </p:stCondLst>
                <p:endSync evt="end" delay="0">
                  <p:rtn val="all"/>
                </p:endSync>
                <p:childTnLst>
                  <p:par>
                    <p:cTn id="402" fill="hold">
                      <p:stCondLst>
                        <p:cond delay="0"/>
                      </p:stCondLst>
                      <p:childTnLst>
                        <p:par>
                          <p:cTn id="403" fill="hold">
                            <p:stCondLst>
                              <p:cond delay="0"/>
                            </p:stCondLst>
                            <p:childTnLst>
                              <p:par>
                                <p:cTn id="404" presetID="10" presetClass="exit" presetSubtype="0" fill="hold" grpId="1" nodeType="clickEffect">
                                  <p:stCondLst>
                                    <p:cond delay="0"/>
                                  </p:stCondLst>
                                  <p:childTnLst>
                                    <p:animEffect transition="out" filter="fade">
                                      <p:cBhvr>
                                        <p:cTn id="405" dur="500"/>
                                        <p:tgtEl>
                                          <p:spTgt spid="94"/>
                                        </p:tgtEl>
                                      </p:cBhvr>
                                    </p:animEffect>
                                    <p:set>
                                      <p:cBhvr>
                                        <p:cTn id="406" dur="1" fill="hold">
                                          <p:stCondLst>
                                            <p:cond delay="499"/>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407" restart="whenNotActive" fill="hold" evtFilter="cancelBubble" nodeType="interactiveSeq">
                <p:stCondLst>
                  <p:cond evt="onClick" delay="0">
                    <p:tgtEl>
                      <p:spTgt spid="95"/>
                    </p:tgtEl>
                  </p:cond>
                </p:stCondLst>
                <p:endSync evt="end" delay="0">
                  <p:rtn val="all"/>
                </p:endSync>
                <p:childTnLst>
                  <p:par>
                    <p:cTn id="408" fill="hold">
                      <p:stCondLst>
                        <p:cond delay="0"/>
                      </p:stCondLst>
                      <p:childTnLst>
                        <p:par>
                          <p:cTn id="409" fill="hold">
                            <p:stCondLst>
                              <p:cond delay="0"/>
                            </p:stCondLst>
                            <p:childTnLst>
                              <p:par>
                                <p:cTn id="410" presetID="10" presetClass="exit" presetSubtype="0" fill="hold" grpId="1" nodeType="clickEffect">
                                  <p:stCondLst>
                                    <p:cond delay="0"/>
                                  </p:stCondLst>
                                  <p:childTnLst>
                                    <p:animEffect transition="out" filter="fade">
                                      <p:cBhvr>
                                        <p:cTn id="411" dur="500"/>
                                        <p:tgtEl>
                                          <p:spTgt spid="95"/>
                                        </p:tgtEl>
                                      </p:cBhvr>
                                    </p:animEffect>
                                    <p:set>
                                      <p:cBhvr>
                                        <p:cTn id="412" dur="1" fill="hold">
                                          <p:stCondLst>
                                            <p:cond delay="499"/>
                                          </p:stCondLst>
                                        </p:cTn>
                                        <p:tgtEl>
                                          <p:spTgt spid="95"/>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413" restart="whenNotActive" fill="hold" evtFilter="cancelBubble" nodeType="interactiveSeq">
                <p:stCondLst>
                  <p:cond evt="onClick" delay="0">
                    <p:tgtEl>
                      <p:spTgt spid="96"/>
                    </p:tgtEl>
                  </p:cond>
                </p:stCondLst>
                <p:endSync evt="end" delay="0">
                  <p:rtn val="all"/>
                </p:endSync>
                <p:childTnLst>
                  <p:par>
                    <p:cTn id="414" fill="hold">
                      <p:stCondLst>
                        <p:cond delay="0"/>
                      </p:stCondLst>
                      <p:childTnLst>
                        <p:par>
                          <p:cTn id="415" fill="hold">
                            <p:stCondLst>
                              <p:cond delay="0"/>
                            </p:stCondLst>
                            <p:childTnLst>
                              <p:par>
                                <p:cTn id="416" presetID="10" presetClass="exit" presetSubtype="0" fill="hold" grpId="1" nodeType="clickEffect">
                                  <p:stCondLst>
                                    <p:cond delay="0"/>
                                  </p:stCondLst>
                                  <p:childTnLst>
                                    <p:animEffect transition="out" filter="fade">
                                      <p:cBhvr>
                                        <p:cTn id="417" dur="500"/>
                                        <p:tgtEl>
                                          <p:spTgt spid="96"/>
                                        </p:tgtEl>
                                      </p:cBhvr>
                                    </p:animEffect>
                                    <p:set>
                                      <p:cBhvr>
                                        <p:cTn id="418" dur="1" fill="hold">
                                          <p:stCondLst>
                                            <p:cond delay="499"/>
                                          </p:stCondLst>
                                        </p:cTn>
                                        <p:tgtEl>
                                          <p:spTgt spid="96"/>
                                        </p:tgtEl>
                                        <p:attrNameLst>
                                          <p:attrName>style.visibility</p:attrName>
                                        </p:attrNameLst>
                                      </p:cBhvr>
                                      <p:to>
                                        <p:strVal val="hidden"/>
                                      </p:to>
                                    </p:set>
                                  </p:childTnLst>
                                </p:cTn>
                              </p:par>
                            </p:childTnLst>
                          </p:cTn>
                        </p:par>
                      </p:childTnLst>
                    </p:cTn>
                  </p:par>
                </p:childTnLst>
              </p:cTn>
              <p:nextCondLst>
                <p:cond evt="onClick" delay="0">
                  <p:tgtEl>
                    <p:spTgt spid="96"/>
                  </p:tgtEl>
                </p:cond>
              </p:nextCondLst>
            </p:seq>
            <p:seq concurrent="1" nextAc="seek">
              <p:cTn id="419" restart="whenNotActive" fill="hold" evtFilter="cancelBubble" nodeType="interactiveSeq">
                <p:stCondLst>
                  <p:cond evt="onClick" delay="0">
                    <p:tgtEl>
                      <p:spTgt spid="99"/>
                    </p:tgtEl>
                  </p:cond>
                </p:stCondLst>
                <p:endSync evt="end" delay="0">
                  <p:rtn val="all"/>
                </p:endSync>
                <p:childTnLst>
                  <p:par>
                    <p:cTn id="420" fill="hold">
                      <p:stCondLst>
                        <p:cond delay="0"/>
                      </p:stCondLst>
                      <p:childTnLst>
                        <p:par>
                          <p:cTn id="421" fill="hold">
                            <p:stCondLst>
                              <p:cond delay="0"/>
                            </p:stCondLst>
                            <p:childTnLst>
                              <p:par>
                                <p:cTn id="422" presetID="10" presetClass="exit" presetSubtype="0" fill="hold" grpId="1" nodeType="clickEffect">
                                  <p:stCondLst>
                                    <p:cond delay="0"/>
                                  </p:stCondLst>
                                  <p:childTnLst>
                                    <p:animEffect transition="out" filter="fade">
                                      <p:cBhvr>
                                        <p:cTn id="423" dur="500"/>
                                        <p:tgtEl>
                                          <p:spTgt spid="99"/>
                                        </p:tgtEl>
                                      </p:cBhvr>
                                    </p:animEffect>
                                    <p:set>
                                      <p:cBhvr>
                                        <p:cTn id="424" dur="1" fill="hold">
                                          <p:stCondLst>
                                            <p:cond delay="499"/>
                                          </p:stCondLst>
                                        </p:cTn>
                                        <p:tgtEl>
                                          <p:spTgt spid="99"/>
                                        </p:tgtEl>
                                        <p:attrNameLst>
                                          <p:attrName>style.visibility</p:attrName>
                                        </p:attrNameLst>
                                      </p:cBhvr>
                                      <p:to>
                                        <p:strVal val="hidden"/>
                                      </p:to>
                                    </p:set>
                                  </p:childTnLst>
                                </p:cTn>
                              </p:par>
                            </p:childTnLst>
                          </p:cTn>
                        </p:par>
                      </p:childTnLst>
                    </p:cTn>
                  </p:par>
                </p:childTnLst>
              </p:cTn>
              <p:nextCondLst>
                <p:cond evt="onClick" delay="0">
                  <p:tgtEl>
                    <p:spTgt spid="99"/>
                  </p:tgtEl>
                </p:cond>
              </p:nextCondLst>
            </p:seq>
          </p:childTnLst>
        </p:cTn>
      </p:par>
    </p:tnLst>
    <p:bldLst>
      <p:bldP spid="7" grpId="0" animBg="1"/>
      <p:bldP spid="7" grpId="1" animBg="1"/>
      <p:bldP spid="8" grpId="0" animBg="1"/>
      <p:bldP spid="8" grpId="1" animBg="1"/>
      <p:bldP spid="10" grpId="0" animBg="1"/>
      <p:bldP spid="10" grpId="1" animBg="1"/>
      <p:bldP spid="11" grpId="0" animBg="1"/>
      <p:bldP spid="11" grpId="1" animBg="1"/>
      <p:bldP spid="12" grpId="0" animBg="1"/>
      <p:bldP spid="12"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2" grpId="0" animBg="1"/>
      <p:bldP spid="22" grpId="1" animBg="1"/>
      <p:bldP spid="24" grpId="0" animBg="1"/>
      <p:bldP spid="24" grpId="1" animBg="1"/>
      <p:bldP spid="26" grpId="0" animBg="1"/>
      <p:bldP spid="26" grpId="1" animBg="1"/>
      <p:bldP spid="28" grpId="0" animBg="1"/>
      <p:bldP spid="28" grpId="1" animBg="1"/>
      <p:bldP spid="29" grpId="0" animBg="1"/>
      <p:bldP spid="29" grpId="1" animBg="1"/>
      <p:bldP spid="30" grpId="0" animBg="1"/>
      <p:bldP spid="30" grpId="1" animBg="1"/>
      <p:bldP spid="41" grpId="0"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2" grpId="0" animBg="1"/>
      <p:bldP spid="74" grpId="0" animBg="1"/>
      <p:bldP spid="75" grpId="0" animBg="1"/>
      <p:bldP spid="76" grpId="0" animBg="1"/>
      <p:bldP spid="77" grpId="0" animBg="1"/>
      <p:bldP spid="93" grpId="0" animBg="1"/>
      <p:bldP spid="93" grpId="1" animBg="1"/>
      <p:bldP spid="94" grpId="0" animBg="1"/>
      <p:bldP spid="94" grpId="1" animBg="1"/>
      <p:bldP spid="95" grpId="0" animBg="1"/>
      <p:bldP spid="95" grpId="1" animBg="1"/>
      <p:bldP spid="96" grpId="0" animBg="1"/>
      <p:bldP spid="96" grpId="1" animBg="1"/>
      <p:bldP spid="97" grpId="0" animBg="1"/>
      <p:bldP spid="99" grpId="0" animBg="1"/>
      <p:bldP spid="99"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Экономия затрат</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a:latin typeface="Arial" pitchFamily="34" charset="0"/>
                <a:cs typeface="Arial" pitchFamily="34" charset="0"/>
              </a:rPr>
              <a:t>10</a:t>
            </a:r>
            <a:endParaRPr lang="ru-RU" sz="2200" b="1" dirty="0">
              <a:latin typeface="Arial" pitchFamily="34" charset="0"/>
              <a:cs typeface="Arial" pitchFamily="34" charset="0"/>
            </a:endParaRP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5"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sp>
        <p:nvSpPr>
          <p:cNvPr id="40" name="Прямоугольник 39"/>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В какой иерархии базовые затраты должны находиться в ее основании? Назовите Ее двумя словами, причем второе слово напоминает название одного жирного пищевого продукта.</a:t>
            </a:r>
          </a:p>
        </p:txBody>
      </p:sp>
      <p:pic>
        <p:nvPicPr>
          <p:cNvPr id="26" name="Рисунок 25"/>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3860674719"/>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5"/>
                </p:tgtEl>
              </p:cMediaNode>
            </p:video>
            <p:seq concurrent="1" nextAc="seek">
              <p:cTn id="8" restart="whenNotActive" fill="hold" evtFilter="cancelBubble" nodeType="interactiveSeq">
                <p:stCondLst>
                  <p:cond evt="onClick" delay="0">
                    <p:tgtEl>
                      <p:spTgt spid="2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5"/>
                                        </p:tgtEl>
                                      </p:cBhvr>
                                    </p:cmd>
                                  </p:childTnLst>
                                </p:cTn>
                              </p:par>
                            </p:childTnLst>
                          </p:cTn>
                        </p:par>
                      </p:childTnLst>
                    </p:cTn>
                  </p:par>
                </p:childTnLst>
              </p:cTn>
              <p:nextCondLst>
                <p:cond evt="onClick" delay="0">
                  <p:tgtEl>
                    <p:spTgt spid="2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Прямоугольник 60">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63" name="Управляющая кнопка: назад 62">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4"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65"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Экономия затрат</a:t>
            </a:r>
          </a:p>
        </p:txBody>
      </p:sp>
      <p:pic>
        <p:nvPicPr>
          <p:cNvPr id="6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8" name="Рисунок 7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79" name="TextBox 78"/>
          <p:cNvSpPr txBox="1"/>
          <p:nvPr/>
        </p:nvSpPr>
        <p:spPr>
          <a:xfrm>
            <a:off x="1886932" y="360000"/>
            <a:ext cx="684804" cy="630942"/>
          </a:xfrm>
          <a:prstGeom prst="rect">
            <a:avLst/>
          </a:prstGeom>
          <a:noFill/>
        </p:spPr>
        <p:txBody>
          <a:bodyPr wrap="none" rtlCol="0">
            <a:spAutoFit/>
          </a:bodyPr>
          <a:lstStyle/>
          <a:p>
            <a:pPr algn="ctr"/>
            <a:r>
              <a:rPr lang="ru-RU" sz="3500" b="1">
                <a:latin typeface="Arial" pitchFamily="34" charset="0"/>
                <a:cs typeface="Arial" pitchFamily="34" charset="0"/>
              </a:rPr>
              <a:t>10</a:t>
            </a:r>
            <a:endParaRPr lang="ru-RU" sz="3500" b="1" dirty="0">
              <a:latin typeface="Arial" pitchFamily="34" charset="0"/>
              <a:cs typeface="Arial" pitchFamily="34" charset="0"/>
            </a:endParaRPr>
          </a:p>
        </p:txBody>
      </p:sp>
      <p:sp>
        <p:nvSpPr>
          <p:cNvPr id="25" name="Прямоугольник 24"/>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Пирамида </a:t>
            </a:r>
            <a:r>
              <a:rPr lang="ru-RU" sz="2400" b="1" dirty="0" err="1">
                <a:solidFill>
                  <a:schemeClr val="tx1"/>
                </a:solidFill>
                <a:latin typeface="Arial" pitchFamily="34" charset="0"/>
                <a:cs typeface="Arial" pitchFamily="34" charset="0"/>
              </a:rPr>
              <a:t>Маслоу</a:t>
            </a:r>
            <a:r>
              <a:rPr lang="ru-RU" sz="2400" b="1" dirty="0">
                <a:solidFill>
                  <a:schemeClr val="tx1"/>
                </a:solidFill>
                <a:latin typeface="Arial" pitchFamily="34" charset="0"/>
                <a:cs typeface="Arial" pitchFamily="34" charset="0"/>
              </a:rPr>
              <a:t>.</a:t>
            </a:r>
          </a:p>
          <a:p>
            <a:pPr algn="ctr">
              <a:buClr>
                <a:srgbClr val="F07F09"/>
              </a:buClr>
              <a:buSzPct val="80000"/>
            </a:pPr>
            <a:r>
              <a:rPr lang="ru-RU" sz="2400" b="1" dirty="0">
                <a:solidFill>
                  <a:schemeClr val="tx1"/>
                </a:solidFill>
                <a:latin typeface="Arial" pitchFamily="34" charset="0"/>
                <a:cs typeface="Arial" pitchFamily="34" charset="0"/>
              </a:rPr>
              <a:t>В иерархической системе потребностей человека, составленной американским психологом А. </a:t>
            </a:r>
            <a:r>
              <a:rPr lang="ru-RU" sz="2400" b="1" dirty="0" err="1">
                <a:solidFill>
                  <a:schemeClr val="tx1"/>
                </a:solidFill>
                <a:latin typeface="Arial" pitchFamily="34" charset="0"/>
                <a:cs typeface="Arial" pitchFamily="34" charset="0"/>
              </a:rPr>
              <a:t>Маслоу</a:t>
            </a:r>
            <a:r>
              <a:rPr lang="ru-RU" sz="2400" b="1" dirty="0">
                <a:solidFill>
                  <a:schemeClr val="tx1"/>
                </a:solidFill>
                <a:latin typeface="Arial" pitchFamily="34" charset="0"/>
                <a:cs typeface="Arial" pitchFamily="34" charset="0"/>
              </a:rPr>
              <a:t>, базовые потребности находятся внизу. </a:t>
            </a:r>
          </a:p>
        </p:txBody>
      </p:sp>
      <p:pic>
        <p:nvPicPr>
          <p:cNvPr id="22" name="Рисунок 21"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3" name="Рисунок 22"/>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
        <p:nvSpPr>
          <p:cNvPr id="21" name="Прямоугольник 20"/>
          <p:cNvSpPr/>
          <p:nvPr/>
        </p:nvSpPr>
        <p:spPr>
          <a:xfrm>
            <a:off x="647755" y="5517232"/>
            <a:ext cx="7956693" cy="784830"/>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Веселов В. Потребности человека по пирамиде </a:t>
            </a:r>
            <a:r>
              <a:rPr lang="ru-RU" sz="1500" dirty="0" err="1">
                <a:solidFill>
                  <a:srgbClr val="000000"/>
                </a:solidFill>
                <a:latin typeface="Arial" pitchFamily="34" charset="0"/>
                <a:cs typeface="Arial" pitchFamily="34" charset="0"/>
              </a:rPr>
              <a:t>Маслоу</a:t>
            </a:r>
            <a:r>
              <a:rPr lang="ru-RU" sz="1500" dirty="0">
                <a:solidFill>
                  <a:srgbClr val="000000"/>
                </a:solidFill>
                <a:latin typeface="Arial" pitchFamily="34" charset="0"/>
                <a:cs typeface="Arial" pitchFamily="34" charset="0"/>
              </a:rPr>
              <a:t>: как использовать иерархию в жизни, маркетинге и менеджменте. 22 марта 2021 г. </a:t>
            </a:r>
            <a:r>
              <a:rPr lang="en-GB" sz="1500" dirty="0">
                <a:solidFill>
                  <a:srgbClr val="000000"/>
                </a:solidFill>
                <a:latin typeface="Arial" pitchFamily="34" charset="0"/>
                <a:cs typeface="Arial" pitchFamily="34" charset="0"/>
              </a:rPr>
              <a:t>https://sendpulse.com/ru/blog/maslows-hierarchy-of-needs</a:t>
            </a:r>
            <a:endParaRPr lang="ru-RU" sz="1500" dirty="0">
              <a:solidFill>
                <a:srgbClr val="000000"/>
              </a:solidFill>
              <a:latin typeface="Arial" pitchFamily="34" charset="0"/>
              <a:cs typeface="Arial" pitchFamily="34" charset="0"/>
            </a:endParaRPr>
          </a:p>
        </p:txBody>
      </p:sp>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72000" y="3645224"/>
            <a:ext cx="3200000" cy="1800000"/>
          </a:xfrm>
          <a:prstGeom prst="rect">
            <a:avLst/>
          </a:prstGeom>
        </p:spPr>
      </p:pic>
    </p:spTree>
    <p:extLst>
      <p:ext uri="{BB962C8B-B14F-4D97-AF65-F5344CB8AC3E}">
        <p14:creationId xmlns:p14="http://schemas.microsoft.com/office/powerpoint/2010/main" val="1394535179"/>
      </p:ext>
    </p:extLst>
  </p:cSld>
  <p:clrMapOvr>
    <a:masterClrMapping/>
  </p:clrMapOvr>
  <p:transition spd="slow" advClick="0">
    <p:sndAc>
      <p:end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Экономия затрат</a:t>
            </a:r>
          </a:p>
        </p:txBody>
      </p:sp>
      <p:sp>
        <p:nvSpPr>
          <p:cNvPr id="37" name="Управляющая кнопка: далее 36">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0" name="Рисунок 4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51" name="Рисунок 5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52" name="TextBox 51"/>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20</a:t>
            </a:r>
          </a:p>
        </p:txBody>
      </p:sp>
      <p:sp>
        <p:nvSpPr>
          <p:cNvPr id="53" name="Прямоугольник 52">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Прямоугольник 23"/>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sp>
        <p:nvSpPr>
          <p:cNvPr id="29" name="Прямоугольник 28"/>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buClr>
                <a:srgbClr val="F07F09"/>
              </a:buClr>
              <a:buSzPct val="80000"/>
            </a:pPr>
            <a:r>
              <a:rPr lang="ru-RU" sz="2400" b="1" dirty="0">
                <a:solidFill>
                  <a:srgbClr val="000000"/>
                </a:solidFill>
                <a:latin typeface="Arial" pitchFamily="34" charset="0"/>
                <a:cs typeface="Arial" pitchFamily="34" charset="0"/>
              </a:rPr>
              <a:t>Какой прибор (с целью экономии одного природного ресурса) стали покупать и устанавливать россияне после того, как государство объявило о предоставлении скидки для владельцев такого прибора? </a:t>
            </a:r>
          </a:p>
        </p:txBody>
      </p:sp>
      <p:pic>
        <p:nvPicPr>
          <p:cNvPr id="23" name="Рисунок 22"/>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2661345330"/>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Прямоугольник 30">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34" name="Управляющая кнопка: назад 3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Экономия затрат</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26" name="TextBox 25"/>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20</a:t>
            </a:r>
          </a:p>
        </p:txBody>
      </p:sp>
      <p:sp>
        <p:nvSpPr>
          <p:cNvPr id="24" name="Прямоугольник 23"/>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Счетчик для воды.</a:t>
            </a:r>
          </a:p>
          <a:p>
            <a:pPr algn="ctr">
              <a:buClr>
                <a:srgbClr val="F07F09"/>
              </a:buClr>
              <a:buSzPct val="80000"/>
            </a:pPr>
            <a:r>
              <a:rPr lang="ru-RU" sz="2400" b="1" dirty="0">
                <a:solidFill>
                  <a:schemeClr val="tx1"/>
                </a:solidFill>
                <a:latin typeface="Arial" pitchFamily="34" charset="0"/>
                <a:cs typeface="Arial" pitchFamily="34" charset="0"/>
              </a:rPr>
              <a:t>C 1 июля 2012 г. в России вступила в силу норма закона «Об энергосбережении», требующая обязательной установки счетчиков воды во всех квартирах тех домов, где есть центральное водоснабжение.</a:t>
            </a:r>
          </a:p>
        </p:txBody>
      </p:sp>
      <p:pic>
        <p:nvPicPr>
          <p:cNvPr id="30" name="Рисунок 29"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8" name="Рисунок 27"/>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
        <p:nvSpPr>
          <p:cNvPr id="21" name="Прямоугольник 20"/>
          <p:cNvSpPr/>
          <p:nvPr/>
        </p:nvSpPr>
        <p:spPr>
          <a:xfrm>
            <a:off x="647755" y="5445224"/>
            <a:ext cx="7956693" cy="784830"/>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Федеральный закон от 23.11.09 г. № 261 «Об энергосбережении и о повышении энергетической эффективности и о внесении изменений в отдельные законодательные акты РФ».</a:t>
            </a:r>
          </a:p>
        </p:txBody>
      </p:sp>
      <p:pic>
        <p:nvPicPr>
          <p:cNvPr id="2" name="Рисунок 1"/>
          <p:cNvPicPr>
            <a:picLocks noChangeAspect="1"/>
          </p:cNvPicPr>
          <p:nvPr/>
        </p:nvPicPr>
        <p:blipFill rotWithShape="1">
          <a:blip r:embed="rId7">
            <a:extLst>
              <a:ext uri="{28A0092B-C50C-407E-A947-70E740481C1C}">
                <a14:useLocalDpi xmlns:a14="http://schemas.microsoft.com/office/drawing/2010/main" val="0"/>
              </a:ext>
            </a:extLst>
          </a:blip>
          <a:srcRect r="40442" b="6882"/>
          <a:stretch/>
        </p:blipFill>
        <p:spPr>
          <a:xfrm>
            <a:off x="3727913" y="4221208"/>
            <a:ext cx="1688174" cy="1080000"/>
          </a:xfrm>
          <a:prstGeom prst="rect">
            <a:avLst/>
          </a:prstGeom>
        </p:spPr>
      </p:pic>
    </p:spTree>
    <p:extLst>
      <p:ext uri="{BB962C8B-B14F-4D97-AF65-F5344CB8AC3E}">
        <p14:creationId xmlns:p14="http://schemas.microsoft.com/office/powerpoint/2010/main" val="1453556265"/>
      </p:ext>
    </p:extLst>
  </p:cSld>
  <p:clrMapOvr>
    <a:masterClrMapping/>
  </p:clrMapOvr>
  <p:transition spd="slow" advClick="0">
    <p:sndAc>
      <p:end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Экономия затрат</a:t>
            </a:r>
          </a:p>
        </p:txBody>
      </p:sp>
      <p:sp>
        <p:nvSpPr>
          <p:cNvPr id="26" name="Управляющая кнопка: далее 25">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1" name="Рисунок 5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52" name="Рисунок 5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53" name="TextBox 5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30</a:t>
            </a:r>
          </a:p>
        </p:txBody>
      </p:sp>
      <p:sp>
        <p:nvSpPr>
          <p:cNvPr id="54" name="Прямоугольник 5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32" name="Прямоугольник 31"/>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5" name="Прямоугольник 24"/>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Великий адвокат Плевако, ведя дела богатых купцов, требовал с них ЕГО. Обычно Титы </a:t>
            </a:r>
            <a:r>
              <a:rPr lang="ru-RU" sz="2400" b="1" dirty="0" err="1">
                <a:solidFill>
                  <a:schemeClr val="tx1"/>
                </a:solidFill>
                <a:latin typeface="Arial" pitchFamily="34" charset="0"/>
                <a:cs typeface="Arial" pitchFamily="34" charset="0"/>
              </a:rPr>
              <a:t>Титычи</a:t>
            </a:r>
            <a:r>
              <a:rPr lang="ru-RU" sz="2400" b="1" dirty="0">
                <a:solidFill>
                  <a:schemeClr val="tx1"/>
                </a:solidFill>
                <a:latin typeface="Arial" pitchFamily="34" charset="0"/>
                <a:cs typeface="Arial" pitchFamily="34" charset="0"/>
              </a:rPr>
              <a:t> не знали этого французского слова, и приходилось пояснять, что ОН сродни задатку. ЧТО мы заменили словом ЕГО?</a:t>
            </a:r>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34" name="Рисунок 33"/>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3208936080"/>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угольник 24">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7" name="Управляющая кнопка: назад 26">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Экономия затрат</a:t>
            </a:r>
          </a:p>
        </p:txBody>
      </p:sp>
      <p:pic>
        <p:nvPicPr>
          <p:cNvPr id="30" name="Рисунок 2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1" name="TextBox 30"/>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30</a:t>
            </a:r>
          </a:p>
        </p:txBody>
      </p:sp>
      <p:sp>
        <p:nvSpPr>
          <p:cNvPr id="21" name="Прямоугольник 20"/>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r>
              <a:rPr lang="ru-RU" sz="2400" b="1" dirty="0">
                <a:solidFill>
                  <a:schemeClr val="tx1"/>
                </a:solidFill>
                <a:latin typeface="Arial" pitchFamily="34" charset="0"/>
                <a:cs typeface="Arial" pitchFamily="34" charset="0"/>
              </a:rPr>
              <a:t>Аванс.</a:t>
            </a:r>
          </a:p>
          <a:p>
            <a:pPr algn="ctr" fontAlgn="base"/>
            <a:r>
              <a:rPr lang="ru-RU" sz="2400" b="1" dirty="0">
                <a:solidFill>
                  <a:schemeClr val="tx1"/>
                </a:solidFill>
                <a:latin typeface="Arial" pitchFamily="34" charset="0"/>
                <a:cs typeface="Arial" pitchFamily="34" charset="0"/>
              </a:rPr>
              <a:t>Особенно интересно Плевако разъяснял им разницу между задатком и авансом: аванс гораздо больше.</a:t>
            </a:r>
          </a:p>
        </p:txBody>
      </p:sp>
      <p:sp>
        <p:nvSpPr>
          <p:cNvPr id="34" name="Прямоугольник 33"/>
          <p:cNvSpPr/>
          <p:nvPr/>
        </p:nvSpPr>
        <p:spPr>
          <a:xfrm>
            <a:off x="571472" y="5842139"/>
            <a:ext cx="7929618" cy="323165"/>
          </a:xfrm>
          <a:prstGeom prst="rect">
            <a:avLst/>
          </a:prstGeom>
        </p:spPr>
        <p:txBody>
          <a:bodyPr wrap="square">
            <a:spAutoFit/>
          </a:bodyPr>
          <a:lstStyle/>
          <a:p>
            <a:r>
              <a:rPr lang="ru-RU" sz="1500" b="1" dirty="0">
                <a:latin typeface="Arial" pitchFamily="34" charset="0"/>
                <a:cs typeface="Arial" pitchFamily="34" charset="0"/>
              </a:rPr>
              <a:t>Источник: </a:t>
            </a:r>
            <a:r>
              <a:rPr lang="ru-RU" sz="1500" dirty="0">
                <a:latin typeface="Arial" pitchFamily="34" charset="0"/>
                <a:cs typeface="Arial" pitchFamily="34" charset="0"/>
              </a:rPr>
              <a:t>В. Пикуль. Живая связь времен. М., </a:t>
            </a:r>
            <a:r>
              <a:rPr lang="ru-RU" sz="1500" dirty="0" err="1">
                <a:latin typeface="Arial" pitchFamily="34" charset="0"/>
                <a:cs typeface="Arial" pitchFamily="34" charset="0"/>
              </a:rPr>
              <a:t>Профиздат</a:t>
            </a:r>
            <a:r>
              <a:rPr lang="ru-RU" sz="1500" dirty="0">
                <a:latin typeface="Arial" pitchFamily="34" charset="0"/>
                <a:cs typeface="Arial" pitchFamily="34" charset="0"/>
              </a:rPr>
              <a:t>, 1980, с. 409.</a:t>
            </a:r>
          </a:p>
        </p:txBody>
      </p:sp>
      <p:pic>
        <p:nvPicPr>
          <p:cNvPr id="24" name="Рисунок 23"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6" name="Рисунок 25"/>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1413630823"/>
      </p:ext>
    </p:extLst>
  </p:cSld>
  <p:clrMapOvr>
    <a:masterClrMapping/>
  </p:clrMapOvr>
  <p:transition spd="slow" advClick="0">
    <p:sndAc>
      <p:end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Какая система оценки делится на такие виды, как заявочная, </a:t>
            </a:r>
            <a:r>
              <a:rPr lang="ru-RU" sz="2400" b="1" dirty="0" err="1">
                <a:solidFill>
                  <a:schemeClr val="tx1"/>
                </a:solidFill>
                <a:latin typeface="Arial" pitchFamily="34" charset="0"/>
                <a:cs typeface="Arial" pitchFamily="34" charset="0"/>
              </a:rPr>
              <a:t>коллекторская</a:t>
            </a:r>
            <a:r>
              <a:rPr lang="ru-RU" sz="2400" b="1" dirty="0">
                <a:solidFill>
                  <a:schemeClr val="tx1"/>
                </a:solidFill>
                <a:latin typeface="Arial" pitchFamily="34" charset="0"/>
                <a:cs typeface="Arial" pitchFamily="34" charset="0"/>
              </a:rPr>
              <a:t>, поведенческая и против мошенничества? Она позволяет сокращать затраты времени в определенных организациях.</a:t>
            </a:r>
          </a:p>
        </p:txBody>
      </p:sp>
      <p:sp>
        <p:nvSpPr>
          <p:cNvPr id="24"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Экономия затрат</a:t>
            </a:r>
          </a:p>
        </p:txBody>
      </p:sp>
      <p:sp>
        <p:nvSpPr>
          <p:cNvPr id="26" name="Управляющая кнопка: далее 25">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Рисунок 3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1" name="Рисунок 4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2" name="TextBox 41"/>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40</a:t>
            </a:r>
          </a:p>
        </p:txBody>
      </p:sp>
      <p:sp>
        <p:nvSpPr>
          <p:cNvPr id="43" name="Прямоугольник 42">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33" name="Прямоугольник 3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39" name="Рисунок 38"/>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3410344195"/>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угольник 24">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7" name="Управляющая кнопка: назад 26">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Экономия затрат</a:t>
            </a:r>
          </a:p>
        </p:txBody>
      </p:sp>
      <p:pic>
        <p:nvPicPr>
          <p:cNvPr id="40" name="Рисунок 3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44" name="TextBox 43"/>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40</a:t>
            </a:r>
          </a:p>
        </p:txBody>
      </p:sp>
      <p:sp>
        <p:nvSpPr>
          <p:cNvPr id="24" name="Прямоугольник 23"/>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000" b="1" dirty="0" err="1">
                <a:solidFill>
                  <a:schemeClr val="tx1"/>
                </a:solidFill>
                <a:latin typeface="Arial" pitchFamily="34" charset="0"/>
                <a:cs typeface="Arial" pitchFamily="34" charset="0"/>
              </a:rPr>
              <a:t>Скоринг</a:t>
            </a:r>
            <a:r>
              <a:rPr lang="ru-RU" sz="2000" b="1" dirty="0">
                <a:solidFill>
                  <a:schemeClr val="tx1"/>
                </a:solidFill>
                <a:latin typeface="Arial" pitchFamily="34" charset="0"/>
                <a:cs typeface="Arial" pitchFamily="34" charset="0"/>
              </a:rPr>
              <a:t>.</a:t>
            </a:r>
          </a:p>
          <a:p>
            <a:pPr algn="ctr">
              <a:buClr>
                <a:srgbClr val="F07F09"/>
              </a:buClr>
              <a:buSzPct val="80000"/>
            </a:pPr>
            <a:r>
              <a:rPr lang="ru-RU" sz="2000" b="1" dirty="0">
                <a:solidFill>
                  <a:schemeClr val="tx1"/>
                </a:solidFill>
                <a:latin typeface="Arial" pitchFamily="34" charset="0"/>
                <a:cs typeface="Arial" pitchFamily="34" charset="0"/>
              </a:rPr>
              <a:t>Заявочный </a:t>
            </a:r>
            <a:r>
              <a:rPr lang="ru-RU" sz="2000" b="1" dirty="0" err="1">
                <a:solidFill>
                  <a:schemeClr val="tx1"/>
                </a:solidFill>
                <a:latin typeface="Arial" pitchFamily="34" charset="0"/>
                <a:cs typeface="Arial" pitchFamily="34" charset="0"/>
              </a:rPr>
              <a:t>скоринг</a:t>
            </a:r>
            <a:r>
              <a:rPr lang="ru-RU" sz="2000" b="1" dirty="0">
                <a:solidFill>
                  <a:schemeClr val="tx1"/>
                </a:solidFill>
                <a:latin typeface="Arial" pitchFamily="34" charset="0"/>
                <a:cs typeface="Arial" pitchFamily="34" charset="0"/>
              </a:rPr>
              <a:t> применяется для оценки платежеспособности потенциального заемщика при подаче заявки на кредит. </a:t>
            </a:r>
            <a:r>
              <a:rPr lang="ru-RU" sz="2000" b="1" dirty="0" err="1">
                <a:solidFill>
                  <a:schemeClr val="tx1"/>
                </a:solidFill>
                <a:latin typeface="Arial" pitchFamily="34" charset="0"/>
                <a:cs typeface="Arial" pitchFamily="34" charset="0"/>
              </a:rPr>
              <a:t>Коллекторский</a:t>
            </a:r>
            <a:r>
              <a:rPr lang="ru-RU" sz="2000" b="1" dirty="0">
                <a:solidFill>
                  <a:schemeClr val="tx1"/>
                </a:solidFill>
                <a:latin typeface="Arial" pitchFamily="34" charset="0"/>
                <a:cs typeface="Arial" pitchFamily="34" charset="0"/>
              </a:rPr>
              <a:t> </a:t>
            </a:r>
            <a:r>
              <a:rPr lang="ru-RU" sz="2000" b="1" dirty="0" err="1">
                <a:solidFill>
                  <a:schemeClr val="tx1"/>
                </a:solidFill>
                <a:latin typeface="Arial" pitchFamily="34" charset="0"/>
                <a:cs typeface="Arial" pitchFamily="34" charset="0"/>
              </a:rPr>
              <a:t>скоринг</a:t>
            </a:r>
            <a:r>
              <a:rPr lang="ru-RU" sz="2000" b="1" dirty="0">
                <a:solidFill>
                  <a:schemeClr val="tx1"/>
                </a:solidFill>
                <a:latin typeface="Arial" pitchFamily="34" charset="0"/>
                <a:cs typeface="Arial" pitchFamily="34" charset="0"/>
              </a:rPr>
              <a:t> используется для определения алгоритмов действий по возврату кредитов с большим сроком задолженности. Поведенческий </a:t>
            </a:r>
            <a:r>
              <a:rPr lang="ru-RU" sz="2000" b="1" dirty="0" err="1">
                <a:solidFill>
                  <a:schemeClr val="tx1"/>
                </a:solidFill>
                <a:latin typeface="Arial" pitchFamily="34" charset="0"/>
                <a:cs typeface="Arial" pitchFamily="34" charset="0"/>
              </a:rPr>
              <a:t>скоринг</a:t>
            </a:r>
            <a:r>
              <a:rPr lang="ru-RU" sz="2000" b="1" dirty="0">
                <a:solidFill>
                  <a:schemeClr val="tx1"/>
                </a:solidFill>
                <a:latin typeface="Arial" pitchFamily="34" charset="0"/>
                <a:cs typeface="Arial" pitchFamily="34" charset="0"/>
              </a:rPr>
              <a:t> позволяет спрогнозировать изменения платежеспособности потенциального клиента под влиянием различных факторов. </a:t>
            </a:r>
            <a:r>
              <a:rPr lang="ru-RU" sz="2000" b="1" dirty="0" err="1">
                <a:solidFill>
                  <a:schemeClr val="tx1"/>
                </a:solidFill>
                <a:latin typeface="Arial" pitchFamily="34" charset="0"/>
                <a:cs typeface="Arial" pitchFamily="34" charset="0"/>
              </a:rPr>
              <a:t>Скоринг</a:t>
            </a:r>
            <a:r>
              <a:rPr lang="ru-RU" sz="2000" b="1" dirty="0">
                <a:solidFill>
                  <a:schemeClr val="tx1"/>
                </a:solidFill>
                <a:latin typeface="Arial" pitchFamily="34" charset="0"/>
                <a:cs typeface="Arial" pitchFamily="34" charset="0"/>
              </a:rPr>
              <a:t> мошенничества используется для определения риска мошеннических действий со стороны потенциального заемщика.</a:t>
            </a:r>
          </a:p>
        </p:txBody>
      </p:sp>
      <p:sp>
        <p:nvSpPr>
          <p:cNvPr id="28" name="Прямоугольник 27"/>
          <p:cNvSpPr/>
          <p:nvPr/>
        </p:nvSpPr>
        <p:spPr>
          <a:xfrm>
            <a:off x="428596" y="5517232"/>
            <a:ext cx="8358246" cy="784830"/>
          </a:xfrm>
          <a:prstGeom prst="rect">
            <a:avLst/>
          </a:prstGeom>
        </p:spPr>
        <p:txBody>
          <a:bodyPr wrap="square">
            <a:spAutoFit/>
          </a:bodyPr>
          <a:lstStyle/>
          <a:p>
            <a:r>
              <a:rPr lang="ru-RU" sz="1500" b="1" dirty="0">
                <a:latin typeface="Arial" pitchFamily="34" charset="0"/>
                <a:cs typeface="Arial" pitchFamily="34" charset="0"/>
              </a:rPr>
              <a:t>Источник: </a:t>
            </a:r>
            <a:r>
              <a:rPr lang="en-GB" sz="1500" dirty="0">
                <a:latin typeface="Arial" pitchFamily="34" charset="0"/>
                <a:cs typeface="Arial" pitchFamily="34" charset="0"/>
              </a:rPr>
              <a:t>https://ru.wikipedia.org/wiki/%D0%9A%D1%80%D0%B5%D0%B4%D0%B8%D1%82%D0%BD%D1%8B%D0%B9_%D1%81%D0%BA%D0%BE%D1%80%D0%B8%D0%BD%D0%B3</a:t>
            </a:r>
            <a:endParaRPr lang="ru-RU" sz="1500" dirty="0">
              <a:latin typeface="Arial" pitchFamily="34" charset="0"/>
              <a:cs typeface="Arial" pitchFamily="34" charset="0"/>
            </a:endParaRPr>
          </a:p>
        </p:txBody>
      </p:sp>
      <p:pic>
        <p:nvPicPr>
          <p:cNvPr id="26" name="Рисунок 25"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45" name="Рисунок 44"/>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3952094759"/>
      </p:ext>
    </p:extLst>
  </p:cSld>
  <p:clrMapOvr>
    <a:masterClrMapping/>
  </p:clrMapOvr>
  <p:transition spd="slow" advClick="0">
    <p:sndAc>
      <p:end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В 1950-е годы этот человек обратил внимание на то, что таксисты неохотно берут заказы на короткие поездки, в результате чего по его инициативе была введена плата за посадку и несколько снижена плата за километраж. Назовите этого человека.</a:t>
            </a:r>
          </a:p>
        </p:txBody>
      </p:sp>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Экономия затрат</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50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5" name="Рисунок 24"/>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pic>
        <p:nvPicPr>
          <p:cNvPr id="2" name="Рисунок 1"/>
          <p:cNvPicPr>
            <a:picLocks noChangeAspect="1"/>
          </p:cNvPicPr>
          <p:nvPr/>
        </p:nvPicPr>
        <p:blipFill rotWithShape="1">
          <a:blip r:embed="rId8">
            <a:extLst>
              <a:ext uri="{28A0092B-C50C-407E-A947-70E740481C1C}">
                <a14:useLocalDpi xmlns:a14="http://schemas.microsoft.com/office/drawing/2010/main" val="0"/>
              </a:ext>
            </a:extLst>
          </a:blip>
          <a:srcRect b="10666"/>
          <a:stretch/>
        </p:blipFill>
        <p:spPr>
          <a:xfrm>
            <a:off x="3538705" y="4508800"/>
            <a:ext cx="2066590" cy="1440000"/>
          </a:xfrm>
          <a:prstGeom prst="rect">
            <a:avLst/>
          </a:prstGeom>
        </p:spPr>
      </p:pic>
    </p:spTree>
    <p:extLst>
      <p:ext uri="{BB962C8B-B14F-4D97-AF65-F5344CB8AC3E}">
        <p14:creationId xmlns:p14="http://schemas.microsoft.com/office/powerpoint/2010/main" val="3112747163"/>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5" name="Управляющая кнопка: назад 24">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Экономия затрат</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50</a:t>
            </a:r>
          </a:p>
        </p:txBody>
      </p:sp>
      <p:sp>
        <p:nvSpPr>
          <p:cNvPr id="26" name="Прямоугольник 25"/>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Леонид Канторович (1912-1986).</a:t>
            </a:r>
          </a:p>
          <a:p>
            <a:pPr algn="ctr">
              <a:buClr>
                <a:srgbClr val="F07F09"/>
              </a:buClr>
              <a:buSzPct val="80000"/>
            </a:pPr>
            <a:r>
              <a:rPr lang="ru-RU" sz="2400" b="1" dirty="0">
                <a:solidFill>
                  <a:schemeClr val="tx1"/>
                </a:solidFill>
                <a:latin typeface="Arial" pitchFamily="34" charset="0"/>
                <a:cs typeface="Arial" pitchFamily="34" charset="0"/>
              </a:rPr>
              <a:t>Этот лауреат Нобелевской премии по экономике известен как создатель линейного программирования, а в данном случае применил методы оптимизации в жизни.</a:t>
            </a:r>
            <a:endParaRPr lang="ru-RU" sz="2400" b="1" i="1" dirty="0">
              <a:solidFill>
                <a:schemeClr val="tx1"/>
              </a:solidFill>
              <a:latin typeface="Arial" pitchFamily="34" charset="0"/>
              <a:cs typeface="Arial" pitchFamily="34" charset="0"/>
            </a:endParaRPr>
          </a:p>
        </p:txBody>
      </p:sp>
      <p:sp>
        <p:nvSpPr>
          <p:cNvPr id="28" name="Прямоугольник 27"/>
          <p:cNvSpPr/>
          <p:nvPr/>
        </p:nvSpPr>
        <p:spPr>
          <a:xfrm>
            <a:off x="428596" y="5842139"/>
            <a:ext cx="8358246" cy="323165"/>
          </a:xfrm>
          <a:prstGeom prst="rect">
            <a:avLst/>
          </a:prstGeom>
        </p:spPr>
        <p:txBody>
          <a:bodyPr wrap="square">
            <a:spAutoFit/>
          </a:bodyPr>
          <a:lstStyle/>
          <a:p>
            <a:r>
              <a:rPr lang="ru-RU" sz="1500" b="1" dirty="0">
                <a:latin typeface="Arial" pitchFamily="34" charset="0"/>
                <a:cs typeface="Arial" pitchFamily="34" charset="0"/>
              </a:rPr>
              <a:t>Источник: </a:t>
            </a:r>
            <a:r>
              <a:rPr lang="ru-RU" sz="1500" dirty="0">
                <a:latin typeface="Arial" pitchFamily="34" charset="0"/>
                <a:cs typeface="Arial" pitchFamily="34" charset="0"/>
              </a:rPr>
              <a:t>http://7iskusstv.com/2013/Nomer7/Kutateladze1.php</a:t>
            </a:r>
          </a:p>
        </p:txBody>
      </p:sp>
      <p:pic>
        <p:nvPicPr>
          <p:cNvPr id="24" name="Рисунок 23"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32" name="Рисунок 31"/>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21859" y="3789040"/>
            <a:ext cx="1500282" cy="1800000"/>
          </a:xfrm>
          <a:prstGeom prst="rect">
            <a:avLst/>
          </a:prstGeom>
        </p:spPr>
      </p:pic>
    </p:spTree>
    <p:extLst>
      <p:ext uri="{BB962C8B-B14F-4D97-AF65-F5344CB8AC3E}">
        <p14:creationId xmlns:p14="http://schemas.microsoft.com/office/powerpoint/2010/main" val="3174518517"/>
      </p:ext>
    </p:extLst>
  </p:cSld>
  <p:clrMapOvr>
    <a:masterClrMapping/>
  </p:clrMapOvr>
  <p:transition spd="slow" advClick="0">
    <p:sndAc>
      <p:end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bg1"/>
                </a:solidFill>
                <a:latin typeface="Arial" pitchFamily="34" charset="0"/>
                <a:cs typeface="Arial" pitchFamily="34" charset="0"/>
              </a:rPr>
              <a:t>Финансовый сектор</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a:latin typeface="Arial" pitchFamily="34" charset="0"/>
                <a:cs typeface="Arial" pitchFamily="34" charset="0"/>
              </a:rPr>
              <a:t>10</a:t>
            </a:r>
            <a:endParaRPr lang="ru-RU" sz="2200" b="1" dirty="0">
              <a:latin typeface="Arial" pitchFamily="34" charset="0"/>
              <a:cs typeface="Arial" pitchFamily="34" charset="0"/>
            </a:endParaRP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8" name="Заголовок 1"/>
          <p:cNvSpPr txBox="1">
            <a:spLocks/>
          </p:cNvSpPr>
          <p:nvPr/>
        </p:nvSpPr>
        <p:spPr>
          <a:xfrm>
            <a:off x="0" y="6215082"/>
            <a:ext cx="9144000" cy="642918"/>
          </a:xfrm>
          <a:prstGeom prst="rect">
            <a:avLst/>
          </a:prstGeom>
          <a:solidFill>
            <a:schemeClr val="bg1"/>
          </a:solidFill>
          <a:ln w="3175">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200" b="1" dirty="0">
              <a:solidFill>
                <a:schemeClr val="bg1"/>
              </a:solidFill>
              <a:latin typeface="Arial" pitchFamily="34" charset="0"/>
              <a:cs typeface="Arial" pitchFamily="34" charset="0"/>
            </a:endParaRPr>
          </a:p>
        </p:txBody>
      </p:sp>
      <p:sp>
        <p:nvSpPr>
          <p:cNvPr id="65" name="Прямоугольник 64"/>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Какой </a:t>
            </a:r>
            <a:r>
              <a:rPr lang="ru-RU" sz="2400" b="1">
                <a:solidFill>
                  <a:schemeClr val="tx1"/>
                </a:solidFill>
                <a:latin typeface="Arial" pitchFamily="34" charset="0"/>
                <a:cs typeface="Arial" pitchFamily="34" charset="0"/>
              </a:rPr>
              <a:t>продукт «Сбербанк» </a:t>
            </a:r>
            <a:r>
              <a:rPr lang="ru-RU" sz="2400" b="1" dirty="0">
                <a:solidFill>
                  <a:schemeClr val="tx1"/>
                </a:solidFill>
                <a:latin typeface="Arial" pitchFamily="34" charset="0"/>
                <a:cs typeface="Arial" pitchFamily="34" charset="0"/>
              </a:rPr>
              <a:t>предлагает клиентам, причем интерес банка неизбежно входит в противоречие с интересами клиента и происходит так </a:t>
            </a:r>
            <a:r>
              <a:rPr lang="ru-RU" sz="2400" b="1">
                <a:solidFill>
                  <a:schemeClr val="tx1"/>
                </a:solidFill>
                <a:latin typeface="Arial" pitchFamily="34" charset="0"/>
                <a:cs typeface="Arial" pitchFamily="34" charset="0"/>
              </a:rPr>
              <a:t>называемый «misselling», </a:t>
            </a:r>
            <a:r>
              <a:rPr lang="ru-RU" sz="2400" b="1" dirty="0">
                <a:solidFill>
                  <a:schemeClr val="tx1"/>
                </a:solidFill>
                <a:latin typeface="Arial" pitchFamily="34" charset="0"/>
                <a:cs typeface="Arial" pitchFamily="34" charset="0"/>
              </a:rPr>
              <a:t>то есть введение потребителя в заблуждение об истинных характеристиках продукта, его навязывание?</a:t>
            </a:r>
          </a:p>
        </p:txBody>
      </p:sp>
      <p:pic>
        <p:nvPicPr>
          <p:cNvPr id="55"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6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9" name="Рисунок 78"/>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pic>
        <p:nvPicPr>
          <p:cNvPr id="2" name="Рисунок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87108" y="4509120"/>
            <a:ext cx="2369784" cy="1584000"/>
          </a:xfrm>
          <a:prstGeom prst="rect">
            <a:avLst/>
          </a:prstGeom>
        </p:spPr>
      </p:pic>
    </p:spTree>
    <p:extLst>
      <p:ext uri="{BB962C8B-B14F-4D97-AF65-F5344CB8AC3E}">
        <p14:creationId xmlns:p14="http://schemas.microsoft.com/office/powerpoint/2010/main" val="1580179968"/>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5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5"/>
                                        </p:tgtEl>
                                      </p:cBhvr>
                                    </p:cmd>
                                  </p:childTnLst>
                                </p:cTn>
                              </p:par>
                            </p:childTnLst>
                          </p:cTn>
                        </p:par>
                      </p:childTnLst>
                    </p:cTn>
                  </p:par>
                </p:childTnLst>
              </p:cTn>
              <p:nextCondLst>
                <p:cond evt="onClick" delay="0">
                  <p:tgtEl>
                    <p:spTgt spid="55"/>
                  </p:tgtEl>
                </p:cond>
              </p:nextCondLst>
            </p:seq>
            <p:video>
              <p:cMediaNode>
                <p:cTn id="12" fill="hold" display="0">
                  <p:stCondLst>
                    <p:cond delay="indefinite"/>
                  </p:stCondLst>
                  <p:endCondLst>
                    <p:cond evt="onNext" delay="0">
                      <p:tgtEl>
                        <p:sldTgt/>
                      </p:tgtEl>
                    </p:cond>
                    <p:cond evt="onPrev" delay="0">
                      <p:tgtEl>
                        <p:sldTgt/>
                      </p:tgtEl>
                    </p:cond>
                  </p:endCondLst>
                </p:cTn>
                <p:tgtEl>
                  <p:spTgt spid="5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6"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Финансовый сектор</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a:latin typeface="Arial" pitchFamily="34" charset="0"/>
                <a:cs typeface="Arial" pitchFamily="34" charset="0"/>
              </a:rPr>
              <a:t>10</a:t>
            </a:r>
            <a:endParaRPr lang="ru-RU" sz="3500" b="1" dirty="0">
              <a:latin typeface="Arial" pitchFamily="34" charset="0"/>
              <a:cs typeface="Arial" pitchFamily="34" charset="0"/>
            </a:endParaRPr>
          </a:p>
        </p:txBody>
      </p:sp>
      <p:sp>
        <p:nvSpPr>
          <p:cNvPr id="21" name="Прямоугольник 20"/>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Страхование вклада.</a:t>
            </a:r>
          </a:p>
          <a:p>
            <a:pPr algn="ctr">
              <a:buClr>
                <a:srgbClr val="F07F09"/>
              </a:buClr>
              <a:buSzPct val="80000"/>
            </a:pPr>
            <a:r>
              <a:rPr lang="ru-RU" sz="2400" b="1" dirty="0">
                <a:solidFill>
                  <a:schemeClr val="tx1"/>
                </a:solidFill>
                <a:latin typeface="Arial" pitchFamily="34" charset="0"/>
                <a:cs typeface="Arial" pitchFamily="34" charset="0"/>
              </a:rPr>
              <a:t>Сотрудники «Сбербанка» настойчиво предлагают клиентам такие страховки, чтобы защитить их от преступников. На самом деле эксперты считают, что банк должен по умолчанию оберегать вклады и счета клиентов от злоумышленников, без помощи страхования. Последнее лишь превращается в дополнительное финансовое бремя для клиента.</a:t>
            </a:r>
          </a:p>
        </p:txBody>
      </p:sp>
      <p:pic>
        <p:nvPicPr>
          <p:cNvPr id="25" name="Рисунок 24"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8" name="Рисунок 27"/>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4111126800"/>
      </p:ext>
    </p:extLst>
  </p:cSld>
  <p:clrMapOvr>
    <a:masterClrMapping/>
  </p:clrMapOvr>
  <p:transition spd="slow" advClick="0">
    <p:sndAc>
      <p:end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bg1"/>
                </a:solidFill>
                <a:latin typeface="Arial" pitchFamily="34" charset="0"/>
                <a:cs typeface="Arial" pitchFamily="34" charset="0"/>
              </a:rPr>
              <a:t>Финансовый сектор</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Рисунок 3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1" name="Рисунок 4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2" name="TextBox 41"/>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20</a:t>
            </a:r>
          </a:p>
        </p:txBody>
      </p:sp>
      <p:sp>
        <p:nvSpPr>
          <p:cNvPr id="43" name="Прямоугольник 42">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Прямоугольник 23"/>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39" name="Заголовок 1"/>
          <p:cNvSpPr txBox="1">
            <a:spLocks/>
          </p:cNvSpPr>
          <p:nvPr/>
        </p:nvSpPr>
        <p:spPr>
          <a:xfrm>
            <a:off x="0" y="6215082"/>
            <a:ext cx="9144000" cy="642918"/>
          </a:xfrm>
          <a:prstGeom prst="rect">
            <a:avLst/>
          </a:prstGeom>
          <a:solidFill>
            <a:schemeClr val="bg1"/>
          </a:solidFill>
          <a:ln w="3175">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200" b="1" dirty="0">
              <a:solidFill>
                <a:schemeClr val="bg1"/>
              </a:solidFill>
              <a:latin typeface="Arial" pitchFamily="34" charset="0"/>
              <a:cs typeface="Arial" pitchFamily="34" charset="0"/>
            </a:endParaRPr>
          </a:p>
        </p:txBody>
      </p:sp>
      <p:sp>
        <p:nvSpPr>
          <p:cNvPr id="55" name="Прямоугольник 54"/>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Налог на какую возможность заработка введен с 2021 года в России для «рублевых миллионеров»?</a:t>
            </a:r>
          </a:p>
        </p:txBody>
      </p:sp>
      <p:pic>
        <p:nvPicPr>
          <p:cNvPr id="44"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4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5" name="Рисунок 64"/>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3175081804"/>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4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4"/>
                                        </p:tgtEl>
                                      </p:cBhvr>
                                    </p:cmd>
                                  </p:childTnLst>
                                </p:cTn>
                              </p:par>
                            </p:childTnLst>
                          </p:cTn>
                        </p:par>
                      </p:childTnLst>
                    </p:cTn>
                  </p:par>
                </p:childTnLst>
              </p:cTn>
              <p:nextCondLst>
                <p:cond evt="onClick" delay="0">
                  <p:tgtEl>
                    <p:spTgt spid="44"/>
                  </p:tgtEl>
                </p:cond>
              </p:nextCondLst>
            </p:seq>
            <p:video>
              <p:cMediaNode>
                <p:cTn id="12" fill="hold" display="0">
                  <p:stCondLst>
                    <p:cond delay="indefinite"/>
                  </p:stCondLst>
                  <p:endCondLst>
                    <p:cond evt="onNext" delay="0">
                      <p:tgtEl>
                        <p:sldTgt/>
                      </p:tgtEl>
                    </p:cond>
                    <p:cond evt="onPrev" delay="0">
                      <p:tgtEl>
                        <p:sldTgt/>
                      </p:tgtEl>
                    </p:cond>
                  </p:endCondLst>
                </p:cTn>
                <p:tgtEl>
                  <p:spTgt spid="4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3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44"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Финансовый сектор</a:t>
            </a:r>
          </a:p>
        </p:txBody>
      </p:sp>
      <p:pic>
        <p:nvPicPr>
          <p:cNvPr id="49" name="Рисунок 4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50" name="TextBox 4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20</a:t>
            </a:r>
          </a:p>
        </p:txBody>
      </p:sp>
      <p:sp>
        <p:nvSpPr>
          <p:cNvPr id="21" name="Прямоугольник 20"/>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Налог на процентный доход с депозитов.</a:t>
            </a:r>
          </a:p>
          <a:p>
            <a:pPr algn="ctr">
              <a:buClr>
                <a:srgbClr val="F07F09"/>
              </a:buClr>
              <a:buSzPct val="80000"/>
            </a:pPr>
            <a:r>
              <a:rPr lang="ru-RU" sz="2400" b="1" dirty="0">
                <a:solidFill>
                  <a:schemeClr val="tx1"/>
                </a:solidFill>
                <a:latin typeface="Arial" pitchFamily="34" charset="0"/>
                <a:cs typeface="Arial" pitchFamily="34" charset="0"/>
              </a:rPr>
              <a:t>Это обязательный платеж в казну государства в размере 13% (или 15%, если все доходы физического лица превысили 5 млн рублей) от прибыли, полученной в результате размещения вкладов. Внедрить налог на доходы физических лиц (НДФЛ) по банковским счетам Президент предложил еще весной 2020 года. Фактически же изменения в Налоговый кодекс вступили в силу с 1 января 2021 года.</a:t>
            </a:r>
          </a:p>
        </p:txBody>
      </p:sp>
      <p:pic>
        <p:nvPicPr>
          <p:cNvPr id="26" name="Рисунок 25"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5" name="Рисунок 24"/>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
        <p:nvSpPr>
          <p:cNvPr id="28" name="Прямоугольник 27"/>
          <p:cNvSpPr/>
          <p:nvPr/>
        </p:nvSpPr>
        <p:spPr>
          <a:xfrm>
            <a:off x="428596" y="5755322"/>
            <a:ext cx="8358246" cy="553998"/>
          </a:xfrm>
          <a:prstGeom prst="rect">
            <a:avLst/>
          </a:prstGeom>
        </p:spPr>
        <p:txBody>
          <a:bodyPr wrap="square">
            <a:spAutoFit/>
          </a:bodyPr>
          <a:lstStyle/>
          <a:p>
            <a:r>
              <a:rPr lang="ru-RU" sz="1500" b="1" dirty="0">
                <a:latin typeface="Arial" pitchFamily="34" charset="0"/>
                <a:cs typeface="Arial" pitchFamily="34" charset="0"/>
              </a:rPr>
              <a:t>Источник: </a:t>
            </a:r>
            <a:r>
              <a:rPr lang="ru-RU" sz="1500" dirty="0" err="1">
                <a:latin typeface="Arial" pitchFamily="34" charset="0"/>
                <a:cs typeface="Arial" pitchFamily="34" charset="0"/>
              </a:rPr>
              <a:t>Совкомбанк</a:t>
            </a:r>
            <a:r>
              <a:rPr lang="ru-RU" sz="1500" dirty="0">
                <a:latin typeface="Arial" pitchFamily="34" charset="0"/>
                <a:cs typeface="Arial" pitchFamily="34" charset="0"/>
              </a:rPr>
              <a:t>. </a:t>
            </a:r>
            <a:r>
              <a:rPr lang="en-GB" sz="1500" dirty="0">
                <a:latin typeface="Arial" pitchFamily="34" charset="0"/>
                <a:cs typeface="Arial" pitchFamily="34" charset="0"/>
              </a:rPr>
              <a:t>https://sovcombank.ru/blog/sberezheniya/vsemu-svoe-vremya-nalog-na-vkladi-otmenyaetsya</a:t>
            </a:r>
            <a:endParaRPr lang="ru-RU" sz="1500" dirty="0">
              <a:latin typeface="Arial" pitchFamily="34" charset="0"/>
              <a:cs typeface="Arial" pitchFamily="34" charset="0"/>
            </a:endParaRPr>
          </a:p>
        </p:txBody>
      </p:sp>
    </p:spTree>
    <p:extLst>
      <p:ext uri="{BB962C8B-B14F-4D97-AF65-F5344CB8AC3E}">
        <p14:creationId xmlns:p14="http://schemas.microsoft.com/office/powerpoint/2010/main" val="2094911244"/>
      </p:ext>
    </p:extLst>
  </p:cSld>
  <p:clrMapOvr>
    <a:masterClrMapping/>
  </p:clrMapOvr>
  <p:transition spd="slow" advClick="0">
    <p:sndAc>
      <p:end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Услышав этот термин, финансист уверенно скажет – это краткосрочные корпоративные облигации с плавающей ставкой, музыкант может предположить, что это партитуры, привезенные, например, из Парижа или Вены, а любитель мифов, вероятно, вспомнит о ветрах. Назовите это слово.</a:t>
            </a:r>
          </a:p>
        </p:txBody>
      </p:sp>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bg1"/>
                </a:solidFill>
                <a:latin typeface="Arial" pitchFamily="34" charset="0"/>
                <a:cs typeface="Arial" pitchFamily="34" charset="0"/>
              </a:rPr>
              <a:t>Финансовый сектор</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30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8" name="Рисунок 27"/>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1770841249"/>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200" b="1" dirty="0" err="1">
                <a:solidFill>
                  <a:schemeClr val="tx1"/>
                </a:solidFill>
                <a:latin typeface="Arial" pitchFamily="34" charset="0"/>
                <a:cs typeface="Arial" pitchFamily="34" charset="0"/>
              </a:rPr>
              <a:t>Евроноты</a:t>
            </a:r>
            <a:r>
              <a:rPr lang="ru-RU" sz="2200" b="1" dirty="0">
                <a:solidFill>
                  <a:schemeClr val="tx1"/>
                </a:solidFill>
                <a:latin typeface="Arial" pitchFamily="34" charset="0"/>
                <a:cs typeface="Arial" pitchFamily="34" charset="0"/>
              </a:rPr>
              <a:t>.</a:t>
            </a:r>
          </a:p>
          <a:p>
            <a:pPr algn="ctr">
              <a:buClr>
                <a:srgbClr val="F07F09"/>
              </a:buClr>
              <a:buSzPct val="80000"/>
            </a:pPr>
            <a:r>
              <a:rPr lang="ru-RU" sz="2200" b="1" dirty="0">
                <a:solidFill>
                  <a:schemeClr val="tx1"/>
                </a:solidFill>
                <a:latin typeface="Arial" pitchFamily="34" charset="0"/>
                <a:cs typeface="Arial" pitchFamily="34" charset="0"/>
              </a:rPr>
              <a:t>Речь идет о </a:t>
            </a:r>
            <a:r>
              <a:rPr lang="ru-RU" sz="2200" b="1" dirty="0" err="1">
                <a:solidFill>
                  <a:schemeClr val="tx1"/>
                </a:solidFill>
                <a:latin typeface="Arial" pitchFamily="34" charset="0"/>
                <a:cs typeface="Arial" pitchFamily="34" charset="0"/>
              </a:rPr>
              <a:t>евронотах</a:t>
            </a:r>
            <a:r>
              <a:rPr lang="ru-RU" sz="2200" b="1" dirty="0">
                <a:solidFill>
                  <a:schemeClr val="tx1"/>
                </a:solidFill>
                <a:latin typeface="Arial" pitchFamily="34" charset="0"/>
                <a:cs typeface="Arial" pitchFamily="34" charset="0"/>
              </a:rPr>
              <a:t>. Это ценные бумаги, выпускаемые корпорациями на рынке евровалют сроком на 3-6 месяцев по изменяющейся ставке, основанной на ЛИБОР (с премией за банковские услуги). </a:t>
            </a:r>
            <a:r>
              <a:rPr lang="ru-RU" sz="2200" b="1" dirty="0" err="1">
                <a:solidFill>
                  <a:schemeClr val="tx1"/>
                </a:solidFill>
                <a:latin typeface="Arial" pitchFamily="34" charset="0"/>
                <a:cs typeface="Arial" pitchFamily="34" charset="0"/>
              </a:rPr>
              <a:t>Евроноты</a:t>
            </a:r>
            <a:r>
              <a:rPr lang="ru-RU" sz="2200" b="1" dirty="0">
                <a:solidFill>
                  <a:schemeClr val="tx1"/>
                </a:solidFill>
                <a:latin typeface="Arial" pitchFamily="34" charset="0"/>
                <a:cs typeface="Arial" pitchFamily="34" charset="0"/>
              </a:rPr>
              <a:t> используются для предоставления среднесрочного кредита, поскольку банки заключают соглашения с компаниями-заемщиками с обязательством покупать у них </a:t>
            </a:r>
            <a:r>
              <a:rPr lang="ru-RU" sz="2200" b="1" dirty="0" err="1">
                <a:solidFill>
                  <a:schemeClr val="tx1"/>
                </a:solidFill>
                <a:latin typeface="Arial" pitchFamily="34" charset="0"/>
                <a:cs typeface="Arial" pitchFamily="34" charset="0"/>
              </a:rPr>
              <a:t>евроноты</a:t>
            </a:r>
            <a:r>
              <a:rPr lang="ru-RU" sz="2200" b="1" dirty="0">
                <a:solidFill>
                  <a:schemeClr val="tx1"/>
                </a:solidFill>
                <a:latin typeface="Arial" pitchFamily="34" charset="0"/>
                <a:cs typeface="Arial" pitchFamily="34" charset="0"/>
              </a:rPr>
              <a:t> в течение 5-10 лет. В греческой мифологии </a:t>
            </a:r>
            <a:r>
              <a:rPr lang="ru-RU" sz="2200" b="1" dirty="0" err="1">
                <a:solidFill>
                  <a:schemeClr val="tx1"/>
                </a:solidFill>
                <a:latin typeface="Arial" pitchFamily="34" charset="0"/>
                <a:cs typeface="Arial" pitchFamily="34" charset="0"/>
              </a:rPr>
              <a:t>Евр</a:t>
            </a:r>
            <a:r>
              <a:rPr lang="ru-RU" sz="2200" b="1" dirty="0">
                <a:solidFill>
                  <a:schemeClr val="tx1"/>
                </a:solidFill>
                <a:latin typeface="Arial" pitchFamily="34" charset="0"/>
                <a:cs typeface="Arial" pitchFamily="34" charset="0"/>
              </a:rPr>
              <a:t> и Нот – боги соответственно южного и восточного ветров.</a:t>
            </a:r>
          </a:p>
        </p:txBody>
      </p:sp>
      <p:sp>
        <p:nvSpPr>
          <p:cNvPr id="23" name="Прямоугольник 22">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5" name="Управляющая кнопка: назад 24">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Финансовый сектор</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30</a:t>
            </a:r>
          </a:p>
        </p:txBody>
      </p:sp>
      <p:sp>
        <p:nvSpPr>
          <p:cNvPr id="21" name="Прямоугольник 20"/>
          <p:cNvSpPr/>
          <p:nvPr/>
        </p:nvSpPr>
        <p:spPr>
          <a:xfrm>
            <a:off x="647755" y="5755322"/>
            <a:ext cx="7956693" cy="553998"/>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Источники: </a:t>
            </a:r>
            <a:r>
              <a:rPr lang="ru-RU" sz="1500" dirty="0">
                <a:solidFill>
                  <a:srgbClr val="000000"/>
                </a:solidFill>
                <a:latin typeface="Arial" pitchFamily="34" charset="0"/>
                <a:cs typeface="Arial" pitchFamily="34" charset="0"/>
              </a:rPr>
              <a:t>1. http://www.bank24.ru/glossary/page.1/char.?6?/word.245/</a:t>
            </a:r>
          </a:p>
          <a:p>
            <a:r>
              <a:rPr lang="ru-RU" sz="1500" dirty="0">
                <a:solidFill>
                  <a:srgbClr val="000000"/>
                </a:solidFill>
                <a:latin typeface="Arial" pitchFamily="34" charset="0"/>
                <a:cs typeface="Arial" pitchFamily="34" charset="0"/>
              </a:rPr>
              <a:t>2. megabook.km.ru, статьи "</a:t>
            </a:r>
            <a:r>
              <a:rPr lang="ru-RU" sz="1500" dirty="0" err="1">
                <a:solidFill>
                  <a:srgbClr val="000000"/>
                </a:solidFill>
                <a:latin typeface="Arial" pitchFamily="34" charset="0"/>
                <a:cs typeface="Arial" pitchFamily="34" charset="0"/>
              </a:rPr>
              <a:t>Евроноты</a:t>
            </a:r>
            <a:r>
              <a:rPr lang="ru-RU" sz="1500" dirty="0">
                <a:solidFill>
                  <a:srgbClr val="000000"/>
                </a:solidFill>
                <a:latin typeface="Arial" pitchFamily="34" charset="0"/>
                <a:cs typeface="Arial" pitchFamily="34" charset="0"/>
              </a:rPr>
              <a:t>", "</a:t>
            </a:r>
            <a:r>
              <a:rPr lang="ru-RU" sz="1500" dirty="0" err="1">
                <a:solidFill>
                  <a:srgbClr val="000000"/>
                </a:solidFill>
                <a:latin typeface="Arial" pitchFamily="34" charset="0"/>
                <a:cs typeface="Arial" pitchFamily="34" charset="0"/>
              </a:rPr>
              <a:t>Евр</a:t>
            </a:r>
            <a:r>
              <a:rPr lang="ru-RU" sz="1500" dirty="0">
                <a:solidFill>
                  <a:srgbClr val="000000"/>
                </a:solidFill>
                <a:latin typeface="Arial" pitchFamily="34" charset="0"/>
                <a:cs typeface="Arial" pitchFamily="34" charset="0"/>
              </a:rPr>
              <a:t>", "Нот". </a:t>
            </a:r>
            <a:endParaRPr lang="ru-RU" sz="1500" dirty="0">
              <a:latin typeface="Arial" pitchFamily="34" charset="0"/>
              <a:cs typeface="Arial" pitchFamily="34" charset="0"/>
            </a:endParaRPr>
          </a:p>
        </p:txBody>
      </p:sp>
      <p:pic>
        <p:nvPicPr>
          <p:cNvPr id="28" name="Рисунок 27"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4" name="Рисунок 23"/>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24308290"/>
      </p:ext>
    </p:extLst>
  </p:cSld>
  <p:clrMapOvr>
    <a:masterClrMapping/>
  </p:clrMapOvr>
  <p:transition spd="slow" advClick="0">
    <p:sndAc>
      <p:end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bg1"/>
                </a:solidFill>
                <a:latin typeface="Arial" pitchFamily="34" charset="0"/>
                <a:cs typeface="Arial" pitchFamily="34" charset="0"/>
              </a:rPr>
              <a:t>Финансовый сектор</a:t>
            </a:r>
          </a:p>
        </p:txBody>
      </p:sp>
      <p:sp>
        <p:nvSpPr>
          <p:cNvPr id="27" name="Управляющая кнопка: далее 26">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Рисунок 3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1" name="Рисунок 4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2" name="TextBox 41"/>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40</a:t>
            </a:r>
          </a:p>
        </p:txBody>
      </p:sp>
      <p:sp>
        <p:nvSpPr>
          <p:cNvPr id="43" name="Прямоугольник 42">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Прямоугольник 23"/>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6" name="Заголовок 1"/>
          <p:cNvSpPr txBox="1">
            <a:spLocks/>
          </p:cNvSpPr>
          <p:nvPr/>
        </p:nvSpPr>
        <p:spPr>
          <a:xfrm>
            <a:off x="0" y="6215082"/>
            <a:ext cx="9144000" cy="642918"/>
          </a:xfrm>
          <a:prstGeom prst="rect">
            <a:avLst/>
          </a:prstGeom>
          <a:solidFill>
            <a:schemeClr val="bg1"/>
          </a:solidFill>
          <a:ln w="3175">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200" b="1" dirty="0">
              <a:solidFill>
                <a:schemeClr val="bg1"/>
              </a:solidFill>
              <a:latin typeface="Arial" pitchFamily="34" charset="0"/>
              <a:cs typeface="Arial" pitchFamily="34" charset="0"/>
            </a:endParaRPr>
          </a:p>
        </p:txBody>
      </p:sp>
      <p:sp>
        <p:nvSpPr>
          <p:cNvPr id="54" name="Прямоугольник 53"/>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Журнал «Лучик» объясняет, откуда у </a:t>
            </a:r>
            <a:r>
              <a:rPr lang="ru-RU" sz="2400" b="1" dirty="0" err="1">
                <a:solidFill>
                  <a:schemeClr val="tx1"/>
                </a:solidFill>
                <a:latin typeface="Arial" pitchFamily="34" charset="0"/>
                <a:cs typeface="Arial" pitchFamily="34" charset="0"/>
              </a:rPr>
              <a:t>Карлсона</a:t>
            </a:r>
            <a:r>
              <a:rPr lang="ru-RU" sz="2400" b="1" dirty="0">
                <a:solidFill>
                  <a:schemeClr val="tx1"/>
                </a:solidFill>
                <a:latin typeface="Arial" pitchFamily="34" charset="0"/>
                <a:cs typeface="Arial" pitchFamily="34" charset="0"/>
              </a:rPr>
              <a:t> взялся запас </a:t>
            </a:r>
            <a:r>
              <a:rPr lang="ru-RU" sz="2400" b="1" dirty="0" err="1">
                <a:solidFill>
                  <a:schemeClr val="tx1"/>
                </a:solidFill>
                <a:latin typeface="Arial" pitchFamily="34" charset="0"/>
                <a:cs typeface="Arial" pitchFamily="34" charset="0"/>
              </a:rPr>
              <a:t>пятиэровых</a:t>
            </a:r>
            <a:r>
              <a:rPr lang="ru-RU" sz="2400" b="1" dirty="0">
                <a:solidFill>
                  <a:schemeClr val="tx1"/>
                </a:solidFill>
                <a:latin typeface="Arial" pitchFamily="34" charset="0"/>
                <a:cs typeface="Arial" pitchFamily="34" charset="0"/>
              </a:rPr>
              <a:t> монеток. По этой версии, незадолго до описываемых событий в Швеции прошла ОНА. Последняя ОНА в России привела к исчезновению трех нулей. Назовите ЕЕ двумя словами.</a:t>
            </a:r>
          </a:p>
        </p:txBody>
      </p:sp>
      <p:pic>
        <p:nvPicPr>
          <p:cNvPr id="39"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6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8" name="Рисунок 77"/>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pic>
        <p:nvPicPr>
          <p:cNvPr id="2" name="Рисунок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92540" y="4365104"/>
            <a:ext cx="2158921" cy="1440000"/>
          </a:xfrm>
          <a:prstGeom prst="rect">
            <a:avLst/>
          </a:prstGeom>
        </p:spPr>
      </p:pic>
    </p:spTree>
    <p:extLst>
      <p:ext uri="{BB962C8B-B14F-4D97-AF65-F5344CB8AC3E}">
        <p14:creationId xmlns:p14="http://schemas.microsoft.com/office/powerpoint/2010/main" val="1714630251"/>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9"/>
                                        </p:tgtEl>
                                      </p:cBhvr>
                                    </p:cmd>
                                  </p:childTnLst>
                                </p:cTn>
                              </p:par>
                            </p:childTnLst>
                          </p:cTn>
                        </p:par>
                      </p:childTnLst>
                    </p:cTn>
                  </p:par>
                </p:childTnLst>
              </p:cTn>
              <p:nextCondLst>
                <p:cond evt="onClick" delay="0">
                  <p:tgtEl>
                    <p:spTgt spid="39"/>
                  </p:tgtEl>
                </p:cond>
              </p:nextCondLst>
            </p:seq>
            <p:video>
              <p:cMediaNode>
                <p:cTn id="12" fill="hold" display="0">
                  <p:stCondLst>
                    <p:cond delay="indefinite"/>
                  </p:stCondLst>
                  <p:endCondLst>
                    <p:cond evt="onNext" delay="0">
                      <p:tgtEl>
                        <p:sldTgt/>
                      </p:tgtEl>
                    </p:cond>
                    <p:cond evt="onPrev" delay="0">
                      <p:tgtEl>
                        <p:sldTgt/>
                      </p:tgtEl>
                    </p:cond>
                  </p:endCondLst>
                </p:cTn>
                <p:tgtEl>
                  <p:spTgt spid="39"/>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6"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Финансовый сектор</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40</a:t>
            </a:r>
          </a:p>
        </p:txBody>
      </p:sp>
      <p:sp>
        <p:nvSpPr>
          <p:cNvPr id="21" name="Прямоугольник 20"/>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Денежная реформа.</a:t>
            </a:r>
          </a:p>
          <a:p>
            <a:pPr algn="ctr">
              <a:buClr>
                <a:srgbClr val="F07F09"/>
              </a:buClr>
              <a:buSzPct val="80000"/>
            </a:pPr>
            <a:r>
              <a:rPr lang="ru-RU" sz="2400" b="1" dirty="0">
                <a:solidFill>
                  <a:schemeClr val="tx1"/>
                </a:solidFill>
                <a:latin typeface="Arial" pitchFamily="34" charset="0"/>
                <a:cs typeface="Arial" pitchFamily="34" charset="0"/>
              </a:rPr>
              <a:t>Согласно этой версии, </a:t>
            </a:r>
            <a:r>
              <a:rPr lang="ru-RU" sz="2400" b="1" dirty="0" err="1">
                <a:solidFill>
                  <a:schemeClr val="tx1"/>
                </a:solidFill>
                <a:latin typeface="Arial" pitchFamily="34" charset="0"/>
                <a:cs typeface="Arial" pitchFamily="34" charset="0"/>
              </a:rPr>
              <a:t>пятиэровые</a:t>
            </a:r>
            <a:r>
              <a:rPr lang="ru-RU" sz="2400" b="1" dirty="0">
                <a:solidFill>
                  <a:schemeClr val="tx1"/>
                </a:solidFill>
                <a:latin typeface="Arial" pitchFamily="34" charset="0"/>
                <a:cs typeface="Arial" pitchFamily="34" charset="0"/>
              </a:rPr>
              <a:t> монетки вообще вышли из употребления. Вот кто-то их и выкинул, а </a:t>
            </a:r>
            <a:r>
              <a:rPr lang="ru-RU" sz="2400" b="1" dirty="0" err="1">
                <a:solidFill>
                  <a:schemeClr val="tx1"/>
                </a:solidFill>
                <a:latin typeface="Arial" pitchFamily="34" charset="0"/>
                <a:cs typeface="Arial" pitchFamily="34" charset="0"/>
              </a:rPr>
              <a:t>Карлсон</a:t>
            </a:r>
            <a:r>
              <a:rPr lang="ru-RU" sz="2400" b="1" dirty="0">
                <a:solidFill>
                  <a:schemeClr val="tx1"/>
                </a:solidFill>
                <a:latin typeface="Arial" pitchFamily="34" charset="0"/>
                <a:cs typeface="Arial" pitchFamily="34" charset="0"/>
              </a:rPr>
              <a:t> подобрал. И стал, например, оставлять там, где стащил яблоко или плюшку. Награду за поимку спутника-шпиона он тоже предпочел получить </a:t>
            </a:r>
            <a:r>
              <a:rPr lang="ru-RU" sz="2400" b="1" dirty="0" err="1">
                <a:solidFill>
                  <a:schemeClr val="tx1"/>
                </a:solidFill>
                <a:latin typeface="Arial" pitchFamily="34" charset="0"/>
                <a:cs typeface="Arial" pitchFamily="34" charset="0"/>
              </a:rPr>
              <a:t>пятиэровыми</a:t>
            </a:r>
            <a:r>
              <a:rPr lang="ru-RU" sz="2400" b="1" dirty="0">
                <a:solidFill>
                  <a:schemeClr val="tx1"/>
                </a:solidFill>
                <a:latin typeface="Arial" pitchFamily="34" charset="0"/>
                <a:cs typeface="Arial" pitchFamily="34" charset="0"/>
              </a:rPr>
              <a:t> монетками. В результате реформы 1998 года с российских купюр пропали три нуля: тысяча стала рублем и т.д.</a:t>
            </a:r>
          </a:p>
        </p:txBody>
      </p:sp>
      <p:sp>
        <p:nvSpPr>
          <p:cNvPr id="23" name="Прямоугольник 22"/>
          <p:cNvSpPr/>
          <p:nvPr/>
        </p:nvSpPr>
        <p:spPr>
          <a:xfrm>
            <a:off x="571472" y="5914147"/>
            <a:ext cx="7929618" cy="323165"/>
          </a:xfrm>
          <a:prstGeom prst="rect">
            <a:avLst/>
          </a:prstGeom>
        </p:spPr>
        <p:txBody>
          <a:bodyPr wrap="square">
            <a:spAutoFit/>
          </a:bodyPr>
          <a:lstStyle/>
          <a:p>
            <a:r>
              <a:rPr lang="ru-RU" sz="1500" b="1" dirty="0">
                <a:latin typeface="Arial" pitchFamily="34" charset="0"/>
                <a:cs typeface="Arial" pitchFamily="34" charset="0"/>
              </a:rPr>
              <a:t>Источник: </a:t>
            </a:r>
            <a:r>
              <a:rPr lang="en-GB" sz="1500" dirty="0">
                <a:latin typeface="Arial" pitchFamily="34" charset="0"/>
                <a:cs typeface="Arial" pitchFamily="34" charset="0"/>
                <a:hlinkClick r:id="rId4"/>
              </a:rPr>
              <a:t>https://lychik-school.livejournal.com/5660.html</a:t>
            </a:r>
            <a:r>
              <a:rPr lang="ru-RU" sz="1500" dirty="0">
                <a:latin typeface="Arial" pitchFamily="34" charset="0"/>
                <a:cs typeface="Arial" pitchFamily="34" charset="0"/>
              </a:rPr>
              <a:t>. </a:t>
            </a:r>
          </a:p>
        </p:txBody>
      </p:sp>
      <p:pic>
        <p:nvPicPr>
          <p:cNvPr id="25" name="Рисунок 24" descr="Слайд 5.png">
            <a:hlinkClick r:id="rId5" action="ppaction://hlinksldjump"/>
          </p:cNvPr>
          <p:cNvPicPr>
            <a:picLocks noChangeAspect="1"/>
          </p:cNvPicPr>
          <p:nvPr/>
        </p:nvPicPr>
        <p:blipFill>
          <a:blip r:embed="rId6"/>
          <a:stretch>
            <a:fillRect/>
          </a:stretch>
        </p:blipFill>
        <p:spPr>
          <a:xfrm>
            <a:off x="7614000" y="206984"/>
            <a:ext cx="1248869" cy="936000"/>
          </a:xfrm>
          <a:prstGeom prst="rect">
            <a:avLst/>
          </a:prstGeom>
        </p:spPr>
      </p:pic>
      <p:pic>
        <p:nvPicPr>
          <p:cNvPr id="28" name="Рисунок 27"/>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24308290"/>
      </p:ext>
    </p:extLst>
  </p:cSld>
  <p:clrMapOvr>
    <a:masterClrMapping/>
  </p:clrMapOvr>
  <p:transition spd="slow" advClick="0">
    <p:sndAc>
      <p:endSnd/>
    </p:sndAc>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buClr>
                <a:srgbClr val="F07F09"/>
              </a:buClr>
              <a:buSzPct val="80000"/>
            </a:pPr>
            <a:r>
              <a:rPr lang="ru-RU" sz="2400" b="1" dirty="0">
                <a:solidFill>
                  <a:srgbClr val="000000"/>
                </a:solidFill>
                <a:latin typeface="Arial" pitchFamily="34" charset="0"/>
                <a:cs typeface="Arial" pitchFamily="34" charset="0"/>
              </a:rPr>
              <a:t>Названия видов кредита отражают суть условий кредитования. Условия кредита «безотзывного» не могут быть изменены без согласия всех заинтересованных сторон. «Замороженный кредит» – значит, временно приостановленный к выдаче. А об особенностях возобновляемого кредита вы можете догадаться, если вспомните класс деревьев либо иностранные деньги, которые постепенно утрачивают это свое качество. Назовите особенность возобновляемого кредита одним словом.</a:t>
            </a:r>
          </a:p>
        </p:txBody>
      </p:sp>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bg1"/>
                </a:solidFill>
                <a:latin typeface="Arial" pitchFamily="34" charset="0"/>
                <a:cs typeface="Arial" pitchFamily="34" charset="0"/>
              </a:rPr>
              <a:t>Финансовый сектор</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50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54"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5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9" name="Рисунок 68"/>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1770841249"/>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5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4"/>
                                        </p:tgtEl>
                                      </p:cBhvr>
                                    </p:cmd>
                                  </p:childTnLst>
                                </p:cTn>
                              </p:par>
                            </p:childTnLst>
                          </p:cTn>
                        </p:par>
                      </p:childTnLst>
                    </p:cTn>
                  </p:par>
                </p:childTnLst>
              </p:cTn>
              <p:nextCondLst>
                <p:cond evt="onClick" delay="0">
                  <p:tgtEl>
                    <p:spTgt spid="54"/>
                  </p:tgtEl>
                </p:cond>
              </p:nextCondLst>
            </p:seq>
            <p:video>
              <p:cMediaNode>
                <p:cTn id="12" fill="hold" display="0">
                  <p:stCondLst>
                    <p:cond delay="indefinite"/>
                  </p:stCondLst>
                  <p:endCondLst>
                    <p:cond evt="onNext" delay="0">
                      <p:tgtEl>
                        <p:sldTgt/>
                      </p:tgtEl>
                    </p:cond>
                    <p:cond evt="onPrev" delay="0">
                      <p:tgtEl>
                        <p:sldTgt/>
                      </p:tgtEl>
                    </p:cond>
                  </p:endCondLst>
                </p:cTn>
                <p:tgtEl>
                  <p:spTgt spid="5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5" name="Управляющая кнопка: назад 24">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Финансовый сектор</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50</a:t>
            </a:r>
          </a:p>
        </p:txBody>
      </p:sp>
      <p:sp>
        <p:nvSpPr>
          <p:cNvPr id="44" name="Прямоугольник 43"/>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Вечнозеленый.</a:t>
            </a:r>
          </a:p>
        </p:txBody>
      </p:sp>
      <p:pic>
        <p:nvPicPr>
          <p:cNvPr id="24" name="Рисунок 23"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6" name="Рисунок 25"/>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24308290"/>
      </p:ext>
    </p:extLst>
  </p:cSld>
  <p:clrMapOvr>
    <a:masterClrMapping/>
  </p:clrMapOvr>
  <p:transition spd="slow" advClick="0">
    <p:sndAc>
      <p:end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Роль культуры</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1" name="Рисунок 4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a:latin typeface="Arial" pitchFamily="34" charset="0"/>
                <a:cs typeface="Arial" pitchFamily="34" charset="0"/>
              </a:rPr>
              <a:t>10</a:t>
            </a:r>
            <a:endParaRPr lang="ru-RU" sz="2200" b="1" dirty="0">
              <a:latin typeface="Arial" pitchFamily="34" charset="0"/>
              <a:cs typeface="Arial" pitchFamily="34" charset="0"/>
            </a:endParaRP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55" name="Прямоугольник 54"/>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ЧТО Георг </a:t>
            </a:r>
            <a:r>
              <a:rPr lang="ru-RU" sz="2400" b="1" dirty="0" err="1">
                <a:solidFill>
                  <a:schemeClr val="tx1"/>
                </a:solidFill>
                <a:latin typeface="Arial" pitchFamily="34" charset="0"/>
                <a:cs typeface="Arial" pitchFamily="34" charset="0"/>
              </a:rPr>
              <a:t>Зиммель</a:t>
            </a:r>
            <a:r>
              <a:rPr lang="ru-RU" sz="2400" b="1" dirty="0">
                <a:solidFill>
                  <a:schemeClr val="tx1"/>
                </a:solidFill>
                <a:latin typeface="Arial" pitchFamily="34" charset="0"/>
                <a:cs typeface="Arial" pitchFamily="34" charset="0"/>
              </a:rPr>
              <a:t> (1858-1918) назвал наиболее ярким </a:t>
            </a:r>
            <a:r>
              <a:rPr lang="ru-RU" sz="2400" b="1">
                <a:solidFill>
                  <a:schemeClr val="tx1"/>
                </a:solidFill>
                <a:latin typeface="Arial" pitchFamily="34" charset="0"/>
                <a:cs typeface="Arial" pitchFamily="34" charset="0"/>
              </a:rPr>
              <a:t>примером «превращения </a:t>
            </a:r>
            <a:r>
              <a:rPr lang="ru-RU" sz="2400" b="1" dirty="0">
                <a:solidFill>
                  <a:schemeClr val="tx1"/>
                </a:solidFill>
                <a:latin typeface="Arial" pitchFamily="34" charset="0"/>
                <a:cs typeface="Arial" pitchFamily="34" charset="0"/>
              </a:rPr>
              <a:t>средства </a:t>
            </a:r>
            <a:r>
              <a:rPr lang="ru-RU" sz="2400" b="1">
                <a:solidFill>
                  <a:schemeClr val="tx1"/>
                </a:solidFill>
                <a:latin typeface="Arial" pitchFamily="34" charset="0"/>
                <a:cs typeface="Arial" pitchFamily="34" charset="0"/>
              </a:rPr>
              <a:t>в цель»? </a:t>
            </a:r>
            <a:r>
              <a:rPr lang="ru-RU" sz="2400" b="1" dirty="0">
                <a:solidFill>
                  <a:schemeClr val="tx1"/>
                </a:solidFill>
                <a:latin typeface="Arial" pitchFamily="34" charset="0"/>
                <a:cs typeface="Arial" pitchFamily="34" charset="0"/>
              </a:rPr>
              <a:t>Он обратил внимание на ту деструктивную роль, которую ОНИ стали играть в условиях капитализма. По его мнению, ОНИ стали деформировать</a:t>
            </a:r>
          </a:p>
          <a:p>
            <a:pPr algn="ctr">
              <a:buClr>
                <a:srgbClr val="F07F09"/>
              </a:buClr>
              <a:buSzPct val="80000"/>
            </a:pPr>
            <a:r>
              <a:rPr lang="ru-RU" sz="2400" b="1" dirty="0">
                <a:solidFill>
                  <a:schemeClr val="tx1"/>
                </a:solidFill>
                <a:latin typeface="Arial" pitchFamily="34" charset="0"/>
                <a:cs typeface="Arial" pitchFamily="34" charset="0"/>
              </a:rPr>
              <a:t>человеческий разум, создавать отчуждение людей друг от друга, обесценивать культуру.</a:t>
            </a:r>
          </a:p>
        </p:txBody>
      </p:sp>
      <p:pic>
        <p:nvPicPr>
          <p:cNvPr id="57" name="40 сек вмв.wmv">
            <a:hlinkClick r:id="" action="ppaction://media"/>
          </p:cNvPr>
          <p:cNvPicPr>
            <a:picLocks noRot="1" noChangeAspect="1"/>
          </p:cNvPicPr>
          <p:nvPr>
            <a:videoFile r:link="rId1"/>
          </p:nvPr>
        </p:nvPicPr>
        <p:blipFill>
          <a:blip r:embed="rId5"/>
          <a:stretch>
            <a:fillRect/>
          </a:stretch>
        </p:blipFill>
        <p:spPr>
          <a:xfrm>
            <a:off x="3837600" y="201600"/>
            <a:ext cx="1725796" cy="972000"/>
          </a:xfrm>
          <a:prstGeom prst="rect">
            <a:avLst/>
          </a:prstGeom>
        </p:spPr>
      </p:pic>
      <p:pic>
        <p:nvPicPr>
          <p:cNvPr id="60" name="Picture 2" descr="E:\Анимашки в презентациях\Казахский орнамент\94924085_R_RRRRSR.png"/>
          <p:cNvPicPr>
            <a:picLocks noChangeAspect="1" noChangeArrowheads="1"/>
          </p:cNvPicPr>
          <p:nvPr/>
        </p:nvPicPr>
        <p:blipFill>
          <a:blip r:embed="rId6"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E:\Анимашки в презентациях\Казахский орнамент\94924085_R_RRRRSR.png"/>
          <p:cNvPicPr>
            <a:picLocks noChangeAspect="1" noChangeArrowheads="1"/>
          </p:cNvPicPr>
          <p:nvPr/>
        </p:nvPicPr>
        <p:blipFill>
          <a:blip r:embed="rId6"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E:\Анимашки в презентациях\Казахский орнамент\94924085_R_RRRRSR.png"/>
          <p:cNvPicPr>
            <a:picLocks noChangeAspect="1" noChangeArrowheads="1"/>
          </p:cNvPicPr>
          <p:nvPr/>
        </p:nvPicPr>
        <p:blipFill>
          <a:blip r:embed="rId6"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E:\Анимашки в презентациях\Казахский орнамент\94924085_R_RRRRSR.png"/>
          <p:cNvPicPr>
            <a:picLocks noChangeAspect="1" noChangeArrowheads="1"/>
          </p:cNvPicPr>
          <p:nvPr/>
        </p:nvPicPr>
        <p:blipFill>
          <a:blip r:embed="rId6"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E:\Анимашки в презентациях\Казахский орнамент\94924085_R_RRRRSR.png"/>
          <p:cNvPicPr>
            <a:picLocks noChangeAspect="1" noChangeArrowheads="1"/>
          </p:cNvPicPr>
          <p:nvPr/>
        </p:nvPicPr>
        <p:blipFill>
          <a:blip r:embed="rId6"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E:\Анимашки в презентациях\Казахский орнамент\94924085_R_RRRRSR.png"/>
          <p:cNvPicPr>
            <a:picLocks noChangeAspect="1" noChangeArrowheads="1"/>
          </p:cNvPicPr>
          <p:nvPr/>
        </p:nvPicPr>
        <p:blipFill>
          <a:blip r:embed="rId6"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E:\Анимашки в презентациях\Казахский орнамент\94924085_R_RRRRSR.png"/>
          <p:cNvPicPr>
            <a:picLocks noChangeAspect="1" noChangeArrowheads="1"/>
          </p:cNvPicPr>
          <p:nvPr/>
        </p:nvPicPr>
        <p:blipFill>
          <a:blip r:embed="rId6"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E:\Анимашки в презентациях\Казахский орнамент\94924085_R_RRRRSR.png"/>
          <p:cNvPicPr>
            <a:picLocks noChangeAspect="1" noChangeArrowheads="1"/>
          </p:cNvPicPr>
          <p:nvPr/>
        </p:nvPicPr>
        <p:blipFill>
          <a:blip r:embed="rId6"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E:\Анимашки в презентациях\Казахский орнамент\94924085_R_RRRRSR.png"/>
          <p:cNvPicPr>
            <a:picLocks noChangeAspect="1" noChangeArrowheads="1"/>
          </p:cNvPicPr>
          <p:nvPr/>
        </p:nvPicPr>
        <p:blipFill>
          <a:blip r:embed="rId6"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E:\Анимашки в презентациях\Казахский орнамент\94924085_R_RRRRSR.png"/>
          <p:cNvPicPr>
            <a:picLocks noChangeAspect="1" noChangeArrowheads="1"/>
          </p:cNvPicPr>
          <p:nvPr/>
        </p:nvPicPr>
        <p:blipFill>
          <a:blip r:embed="rId6"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0" name="Рисунок 69"/>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784522255"/>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5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7"/>
                                        </p:tgtEl>
                                      </p:cBhvr>
                                    </p:cmd>
                                  </p:childTnLst>
                                </p:cTn>
                              </p:par>
                            </p:childTnLst>
                          </p:cTn>
                        </p:par>
                      </p:childTnLst>
                    </p:cTn>
                  </p:par>
                </p:childTnLst>
              </p:cTn>
              <p:nextCondLst>
                <p:cond evt="onClick" delay="0">
                  <p:tgtEl>
                    <p:spTgt spid="57"/>
                  </p:tgtEl>
                </p:cond>
              </p:nextCondLst>
            </p:seq>
            <p:video>
              <p:cMediaNode>
                <p:cTn id="12" fill="hold" display="0">
                  <p:stCondLst>
                    <p:cond delay="indefinite"/>
                  </p:stCondLst>
                  <p:endCondLst>
                    <p:cond evt="onNext" delay="0">
                      <p:tgtEl>
                        <p:sldTgt/>
                      </p:tgtEl>
                    </p:cond>
                    <p:cond evt="onPrev" delay="0">
                      <p:tgtEl>
                        <p:sldTgt/>
                      </p:tgtEl>
                    </p:cond>
                  </p:endCondLst>
                </p:cTn>
                <p:tgtEl>
                  <p:spTgt spid="57"/>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Прямоугольник 23">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5" name="Прямоугольник 24"/>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Деньги.</a:t>
            </a:r>
          </a:p>
          <a:p>
            <a:pPr algn="ctr">
              <a:buClr>
                <a:srgbClr val="F07F09"/>
              </a:buClr>
              <a:buSzPct val="80000"/>
            </a:pPr>
            <a:r>
              <a:rPr lang="ru-RU" sz="2400" b="1" dirty="0">
                <a:solidFill>
                  <a:schemeClr val="tx1"/>
                </a:solidFill>
                <a:latin typeface="Arial" pitchFamily="34" charset="0"/>
                <a:cs typeface="Arial" pitchFamily="34" charset="0"/>
              </a:rPr>
              <a:t>Георг </a:t>
            </a:r>
            <a:r>
              <a:rPr lang="ru-RU" sz="2400" b="1" dirty="0" err="1">
                <a:solidFill>
                  <a:schemeClr val="tx1"/>
                </a:solidFill>
                <a:latin typeface="Arial" pitchFamily="34" charset="0"/>
                <a:cs typeface="Arial" pitchFamily="34" charset="0"/>
              </a:rPr>
              <a:t>Зиммель</a:t>
            </a:r>
            <a:r>
              <a:rPr lang="ru-RU" sz="2400" b="1" dirty="0">
                <a:solidFill>
                  <a:schemeClr val="tx1"/>
                </a:solidFill>
                <a:latin typeface="Arial" pitchFamily="34" charset="0"/>
                <a:cs typeface="Arial" pitchFamily="34" charset="0"/>
              </a:rPr>
              <a:t> пытался постичь деньги как культурно-духовную категорию. Он тонко заметил, что человек стал концентрироваться на вещном мире: дух, сознание человека стали как </a:t>
            </a:r>
            <a:r>
              <a:rPr lang="ru-RU" sz="2400" b="1">
                <a:solidFill>
                  <a:schemeClr val="tx1"/>
                </a:solidFill>
                <a:latin typeface="Arial" pitchFamily="34" charset="0"/>
                <a:cs typeface="Arial" pitchFamily="34" charset="0"/>
              </a:rPr>
              <a:t>бы «заземляться» </a:t>
            </a:r>
            <a:r>
              <a:rPr lang="ru-RU" sz="2400" b="1" dirty="0">
                <a:solidFill>
                  <a:schemeClr val="tx1"/>
                </a:solidFill>
                <a:latin typeface="Arial" pitchFamily="34" charset="0"/>
                <a:cs typeface="Arial" pitchFamily="34" charset="0"/>
              </a:rPr>
              <a:t>на вещах, следствием чего стало духовное опустошение человека.</a:t>
            </a:r>
          </a:p>
        </p:txBody>
      </p:sp>
      <p:sp>
        <p:nvSpPr>
          <p:cNvPr id="26" name="Управляющая кнопка: назад 25">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Роль культуры</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a:latin typeface="Arial" pitchFamily="34" charset="0"/>
                <a:cs typeface="Arial" pitchFamily="34" charset="0"/>
              </a:rPr>
              <a:t>10</a:t>
            </a:r>
            <a:endParaRPr lang="ru-RU" sz="3500" b="1" dirty="0">
              <a:latin typeface="Arial" pitchFamily="34" charset="0"/>
              <a:cs typeface="Arial" pitchFamily="34" charset="0"/>
            </a:endParaRPr>
          </a:p>
        </p:txBody>
      </p:sp>
      <p:sp>
        <p:nvSpPr>
          <p:cNvPr id="34" name="Прямоугольник 33"/>
          <p:cNvSpPr/>
          <p:nvPr/>
        </p:nvSpPr>
        <p:spPr>
          <a:xfrm>
            <a:off x="0" y="6334804"/>
            <a:ext cx="9144000" cy="523220"/>
          </a:xfrm>
          <a:prstGeom prst="rect">
            <a:avLst/>
          </a:prstGeom>
          <a:solidFill>
            <a:schemeClr val="bg1"/>
          </a:solidFill>
        </p:spPr>
        <p:txBody>
          <a:bodyPr wrap="square">
            <a:spAutoFit/>
          </a:bodyPr>
          <a:lstStyle/>
          <a:p>
            <a:r>
              <a:rPr lang="ru-RU" sz="1400" dirty="0">
                <a:solidFill>
                  <a:schemeClr val="bg1"/>
                </a:solidFill>
              </a:rPr>
              <a:t>Р</a:t>
            </a:r>
          </a:p>
          <a:p>
            <a:r>
              <a:rPr lang="ru-RU" sz="1400" dirty="0">
                <a:solidFill>
                  <a:schemeClr val="bg1"/>
                </a:solidFill>
              </a:rPr>
              <a:t>Р</a:t>
            </a:r>
          </a:p>
        </p:txBody>
      </p:sp>
      <p:pic>
        <p:nvPicPr>
          <p:cNvPr id="33" name="Рисунок 32"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sp>
        <p:nvSpPr>
          <p:cNvPr id="28" name="Прямоугольник 27"/>
          <p:cNvSpPr/>
          <p:nvPr/>
        </p:nvSpPr>
        <p:spPr>
          <a:xfrm>
            <a:off x="571472" y="5452482"/>
            <a:ext cx="7929618" cy="784830"/>
          </a:xfrm>
          <a:prstGeom prst="rect">
            <a:avLst/>
          </a:prstGeom>
        </p:spPr>
        <p:txBody>
          <a:bodyPr wrap="square">
            <a:spAutoFit/>
          </a:bodyPr>
          <a:lstStyle/>
          <a:p>
            <a:r>
              <a:rPr lang="ru-RU" sz="1500" b="1" dirty="0">
                <a:latin typeface="Arial" pitchFamily="34" charset="0"/>
                <a:cs typeface="Arial" pitchFamily="34" charset="0"/>
              </a:rPr>
              <a:t>Источник: </a:t>
            </a:r>
            <a:r>
              <a:rPr lang="ru-RU" sz="1500" dirty="0" err="1">
                <a:latin typeface="Arial" pitchFamily="34" charset="0"/>
                <a:cs typeface="Arial" pitchFamily="34" charset="0"/>
              </a:rPr>
              <a:t>Катасонов</a:t>
            </a:r>
            <a:r>
              <a:rPr lang="ru-RU" sz="1500" dirty="0">
                <a:latin typeface="Arial" pitchFamily="34" charset="0"/>
                <a:cs typeface="Arial" pitchFamily="34" charset="0"/>
              </a:rPr>
              <a:t> В.Ю. О проценте ссудном, подсудном, безрассудном. Хрестоматия современных </a:t>
            </a:r>
            <a:r>
              <a:rPr lang="ru-RU" sz="1500">
                <a:latin typeface="Arial" pitchFamily="34" charset="0"/>
                <a:cs typeface="Arial" pitchFamily="34" charset="0"/>
              </a:rPr>
              <a:t>проблем «денежной цивилизации». </a:t>
            </a:r>
            <a:r>
              <a:rPr lang="ru-RU" sz="1500" dirty="0">
                <a:latin typeface="Arial" pitchFamily="34" charset="0"/>
                <a:cs typeface="Arial" pitchFamily="34" charset="0"/>
              </a:rPr>
              <a:t>Кн. 1. – М.: НИИ школьных технологий, 2011. – С. 21-22.</a:t>
            </a:r>
          </a:p>
        </p:txBody>
      </p:sp>
      <p:pic>
        <p:nvPicPr>
          <p:cNvPr id="6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5" name="Рисунок 74"/>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755889930"/>
      </p:ext>
    </p:extLst>
  </p:cSld>
  <p:clrMapOvr>
    <a:masterClrMapping/>
  </p:clrMapOvr>
  <p:transition spd="slow" advClick="0">
    <p:sndAc>
      <p:endSnd/>
    </p:sndAc>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Роль культуры</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20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7" name="Прямоугольник 26"/>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В Англии аналог этого называется «разори ближнего». У нас же это – человек, подверженный некоему пороку. Что же это за человек?</a:t>
            </a:r>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4" name="Рисунок 23"/>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946366795"/>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6"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Роль культуры</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20</a:t>
            </a:r>
          </a:p>
        </p:txBody>
      </p:sp>
      <p:sp>
        <p:nvSpPr>
          <p:cNvPr id="33" name="Прямоугольник 32"/>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Пьяница.</a:t>
            </a:r>
          </a:p>
          <a:p>
            <a:pPr algn="ctr">
              <a:buClr>
                <a:srgbClr val="F07F09"/>
              </a:buClr>
              <a:buSzPct val="80000"/>
            </a:pPr>
            <a:r>
              <a:rPr lang="ru-RU" sz="2400" b="1" dirty="0">
                <a:solidFill>
                  <a:schemeClr val="tx1"/>
                </a:solidFill>
                <a:latin typeface="Arial" pitchFamily="34" charset="0"/>
                <a:cs typeface="Arial" pitchFamily="34" charset="0"/>
              </a:rPr>
              <a:t>В вопросе также имеются в виду карточные игры.</a:t>
            </a:r>
            <a:endParaRPr lang="en-GB" sz="2400" b="1" dirty="0">
              <a:solidFill>
                <a:schemeClr val="tx1"/>
              </a:solidFill>
              <a:latin typeface="Arial" pitchFamily="34" charset="0"/>
              <a:cs typeface="Arial" pitchFamily="34" charset="0"/>
            </a:endParaRPr>
          </a:p>
        </p:txBody>
      </p:sp>
      <p:sp>
        <p:nvSpPr>
          <p:cNvPr id="28" name="Прямоугольник 27"/>
          <p:cNvSpPr/>
          <p:nvPr/>
        </p:nvSpPr>
        <p:spPr>
          <a:xfrm>
            <a:off x="647755" y="5661084"/>
            <a:ext cx="7956693" cy="553998"/>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«Лингвострановедческий словарь. Великобритания», Москва, Русский язык, 2002, стр. 68. </a:t>
            </a:r>
          </a:p>
        </p:txBody>
      </p:sp>
      <p:pic>
        <p:nvPicPr>
          <p:cNvPr id="31" name="Рисунок 30"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3" name="Рисунок 22"/>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1895172391"/>
      </p:ext>
    </p:extLst>
  </p:cSld>
  <p:clrMapOvr>
    <a:masterClrMapping/>
  </p:clrMapOvr>
  <p:transition spd="slow" advClick="0">
    <p:sndAc>
      <p:endSnd/>
    </p:sndAc>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Роль культуры</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30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32" name="Прямоугольник 31"/>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Средневековый японский аналог этого документа включал в себя следующие градации: добродетель, человеколюбие, учтивость, искренность, справедливость, мудрость. Им соответствовали определенные цвета головного убора и одежд. Назовите наиболее знакомое и привычное нам название этого документа.</a:t>
            </a:r>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4" name="Рисунок 23"/>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2089222622"/>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угольник 24"/>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b="1" dirty="0">
                <a:solidFill>
                  <a:schemeClr val="tx1"/>
                </a:solidFill>
                <a:latin typeface="Arial" pitchFamily="34" charset="0"/>
                <a:cs typeface="Arial" pitchFamily="34" charset="0"/>
              </a:rPr>
              <a:t>Табель о рангах.</a:t>
            </a:r>
          </a:p>
          <a:p>
            <a:pPr algn="ctr">
              <a:buClr>
                <a:srgbClr val="F07F09"/>
              </a:buClr>
              <a:buSzPct val="80000"/>
            </a:pPr>
            <a:r>
              <a:rPr lang="ru-RU" b="1" dirty="0">
                <a:solidFill>
                  <a:schemeClr val="tx1"/>
                </a:solidFill>
                <a:latin typeface="Arial" pitchFamily="34" charset="0"/>
                <a:cs typeface="Arial" pitchFamily="34" charset="0"/>
              </a:rPr>
              <a:t>Это таблица, содержащая перечень соответствий между военными, гражданскими и придворными чинами, ранжированными по 14 классам. Учреждена указом Петра I от 24 января 1722 года.</a:t>
            </a:r>
          </a:p>
        </p:txBody>
      </p:sp>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6"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Роль культуры</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30</a:t>
            </a:r>
          </a:p>
        </p:txBody>
      </p:sp>
      <p:pic>
        <p:nvPicPr>
          <p:cNvPr id="3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724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2083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442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801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6160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421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780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0139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498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57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54" name="Прямоугольник 53"/>
          <p:cNvSpPr/>
          <p:nvPr/>
        </p:nvSpPr>
        <p:spPr>
          <a:xfrm>
            <a:off x="0" y="6334804"/>
            <a:ext cx="9144000" cy="523220"/>
          </a:xfrm>
          <a:prstGeom prst="rect">
            <a:avLst/>
          </a:prstGeom>
          <a:solidFill>
            <a:schemeClr val="bg1"/>
          </a:solidFill>
        </p:spPr>
        <p:txBody>
          <a:bodyPr wrap="square">
            <a:spAutoFit/>
          </a:bodyPr>
          <a:lstStyle/>
          <a:p>
            <a:r>
              <a:rPr lang="ru-RU" sz="1400" dirty="0">
                <a:solidFill>
                  <a:schemeClr val="bg1"/>
                </a:solidFill>
              </a:rPr>
              <a:t>Р</a:t>
            </a:r>
          </a:p>
          <a:p>
            <a:r>
              <a:rPr lang="ru-RU" sz="1400" dirty="0">
                <a:solidFill>
                  <a:schemeClr val="bg1"/>
                </a:solidFill>
              </a:rPr>
              <a:t>Р</a:t>
            </a:r>
          </a:p>
        </p:txBody>
      </p:sp>
      <p:pic>
        <p:nvPicPr>
          <p:cNvPr id="55" name="Рисунок 54"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6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6" name="Рисунок 75"/>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
        <p:nvSpPr>
          <p:cNvPr id="77" name="Прямоугольник 76"/>
          <p:cNvSpPr/>
          <p:nvPr/>
        </p:nvSpPr>
        <p:spPr>
          <a:xfrm>
            <a:off x="428596" y="5755322"/>
            <a:ext cx="8358246" cy="553998"/>
          </a:xfrm>
          <a:prstGeom prst="rect">
            <a:avLst/>
          </a:prstGeom>
        </p:spPr>
        <p:txBody>
          <a:bodyPr wrap="square">
            <a:spAutoFit/>
          </a:bodyPr>
          <a:lstStyle/>
          <a:p>
            <a:r>
              <a:rPr lang="ru-RU" sz="1500" b="1" dirty="0">
                <a:latin typeface="Arial" pitchFamily="34" charset="0"/>
                <a:cs typeface="Arial" pitchFamily="34" charset="0"/>
              </a:rPr>
              <a:t>Источник: </a:t>
            </a:r>
            <a:r>
              <a:rPr lang="ru-RU" sz="1500" dirty="0">
                <a:latin typeface="Arial" pitchFamily="34" charset="0"/>
                <a:cs typeface="Arial" pitchFamily="34" charset="0"/>
              </a:rPr>
              <a:t>Мещеряков А. Герои, творцы и хранители японской старины. М.: Наука, 1988, с. 39.</a:t>
            </a:r>
          </a:p>
        </p:txBody>
      </p:sp>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34265" y="3235322"/>
            <a:ext cx="3360000" cy="2520000"/>
          </a:xfrm>
          <a:prstGeom prst="rect">
            <a:avLst/>
          </a:prstGeom>
        </p:spPr>
      </p:pic>
    </p:spTree>
    <p:extLst>
      <p:ext uri="{BB962C8B-B14F-4D97-AF65-F5344CB8AC3E}">
        <p14:creationId xmlns:p14="http://schemas.microsoft.com/office/powerpoint/2010/main" val="233798765"/>
      </p:ext>
    </p:extLst>
  </p:cSld>
  <p:clrMapOvr>
    <a:masterClrMapping/>
  </p:clrMapOvr>
  <p:transition spd="slow" advClick="0">
    <p:sndAc>
      <p:endSnd/>
    </p:sndAc>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Роль культуры</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40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7" name="Прямоугольник 26"/>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Сомерсет Моэм (1874-1965) писал, что в борьбе с человеческой личностью общество пускает в ход три оружия: закон, общественное мнение и ИКС. Третье оружие он уподобил «предателю в собственном стане». Назовите это третье оружие.</a:t>
            </a:r>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4" name="Рисунок 23"/>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pic>
        <p:nvPicPr>
          <p:cNvPr id="2" name="Рисунок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90672" y="4221288"/>
            <a:ext cx="1362656" cy="1800000"/>
          </a:xfrm>
          <a:prstGeom prst="rect">
            <a:avLst/>
          </a:prstGeom>
        </p:spPr>
      </p:pic>
      <p:sp>
        <p:nvSpPr>
          <p:cNvPr id="3" name="Прямоугольник 2"/>
          <p:cNvSpPr/>
          <p:nvPr/>
        </p:nvSpPr>
        <p:spPr>
          <a:xfrm>
            <a:off x="1004216" y="5770131"/>
            <a:ext cx="2775696" cy="323165"/>
          </a:xfrm>
          <a:prstGeom prst="rect">
            <a:avLst/>
          </a:prstGeom>
        </p:spPr>
        <p:txBody>
          <a:bodyPr wrap="none">
            <a:spAutoFit/>
          </a:bodyPr>
          <a:lstStyle/>
          <a:p>
            <a:r>
              <a:rPr lang="ru-RU" sz="1500" dirty="0">
                <a:latin typeface="Arial" pitchFamily="34" charset="0"/>
                <a:cs typeface="Arial" pitchFamily="34" charset="0"/>
              </a:rPr>
              <a:t>Сомерсет Моэм (1874-1965) </a:t>
            </a:r>
            <a:endParaRPr lang="ru-RU" sz="1500" dirty="0"/>
          </a:p>
        </p:txBody>
      </p:sp>
      <p:sp>
        <p:nvSpPr>
          <p:cNvPr id="25" name="Равнобедренный треугольник 24"/>
          <p:cNvSpPr/>
          <p:nvPr/>
        </p:nvSpPr>
        <p:spPr>
          <a:xfrm rot="5400000">
            <a:off x="3715544" y="5884912"/>
            <a:ext cx="144016" cy="128735"/>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6338049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угольник 24"/>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Совесть.</a:t>
            </a:r>
          </a:p>
        </p:txBody>
      </p:sp>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6"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Роль культуры</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40</a:t>
            </a:r>
          </a:p>
        </p:txBody>
      </p:sp>
      <p:pic>
        <p:nvPicPr>
          <p:cNvPr id="23" name="Рисунок 22"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8" name="Рисунок 27"/>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1848567188"/>
      </p:ext>
    </p:extLst>
  </p:cSld>
  <p:clrMapOvr>
    <a:masterClrMapping/>
  </p:clrMapOvr>
  <p:transition spd="slow" advClick="0">
    <p:sndAc>
      <p:endSnd/>
    </p:sndAc>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Роль культуры</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50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7" name="Заголовок 1"/>
          <p:cNvSpPr txBox="1">
            <a:spLocks/>
          </p:cNvSpPr>
          <p:nvPr/>
        </p:nvSpPr>
        <p:spPr>
          <a:xfrm>
            <a:off x="0" y="6143644"/>
            <a:ext cx="9144000" cy="714356"/>
          </a:xfrm>
          <a:prstGeom prst="rect">
            <a:avLst/>
          </a:prstGeom>
          <a:solidFill>
            <a:schemeClr val="bg1"/>
          </a:solidFill>
          <a:ln w="3175">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200" b="1" dirty="0">
              <a:solidFill>
                <a:schemeClr val="bg1"/>
              </a:solidFill>
              <a:latin typeface="Arial" pitchFamily="34" charset="0"/>
              <a:cs typeface="Arial" pitchFamily="34" charset="0"/>
            </a:endParaRPr>
          </a:p>
        </p:txBody>
      </p:sp>
      <p:sp>
        <p:nvSpPr>
          <p:cNvPr id="54" name="Прямоугольник 53"/>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300" b="1" dirty="0">
                <a:solidFill>
                  <a:schemeClr val="tx1"/>
                </a:solidFill>
                <a:latin typeface="Arial" pitchFamily="34" charset="0"/>
                <a:cs typeface="Arial" pitchFamily="34" charset="0"/>
              </a:rPr>
              <a:t>Один из героев Гражданской войны как-то вспоминал:</a:t>
            </a:r>
          </a:p>
          <a:p>
            <a:pPr algn="ctr">
              <a:buClr>
                <a:srgbClr val="F07F09"/>
              </a:buClr>
              <a:buSzPct val="80000"/>
            </a:pPr>
            <a:r>
              <a:rPr lang="ru-RU" sz="2300" b="1" dirty="0">
                <a:solidFill>
                  <a:schemeClr val="tx1"/>
                </a:solidFill>
                <a:latin typeface="Arial" pitchFamily="34" charset="0"/>
                <a:cs typeface="Arial" pitchFamily="34" charset="0"/>
              </a:rPr>
              <a:t>«Конармия на марше... Предстоит жестокий бой, и не всем суждено будет остаться в живых... Еду рысью вдоль строя и вижу необычную сцену: у некоторых конников на спинах прикреплены листки бумаги...»</a:t>
            </a:r>
          </a:p>
          <a:p>
            <a:pPr algn="ctr">
              <a:buClr>
                <a:srgbClr val="F07F09"/>
              </a:buClr>
              <a:buSzPct val="80000"/>
            </a:pPr>
            <a:r>
              <a:rPr lang="ru-RU" sz="2300" b="1" dirty="0">
                <a:solidFill>
                  <a:schemeClr val="tx1"/>
                </a:solidFill>
                <a:latin typeface="Arial" pitchFamily="34" charset="0"/>
                <a:cs typeface="Arial" pitchFamily="34" charset="0"/>
              </a:rPr>
              <a:t>И хотя эти листки бумаги не приносили тем, на чьих спинах они были прикреплены, ни малейшей пользы, все же, по словам этого героя, они доказывали их веру в победу. Объясните, для чего предназначались эти листки.</a:t>
            </a:r>
          </a:p>
        </p:txBody>
      </p:sp>
      <p:pic>
        <p:nvPicPr>
          <p:cNvPr id="55"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6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6" name="Рисунок 75"/>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642889890"/>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5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5"/>
                                        </p:tgtEl>
                                      </p:cBhvr>
                                    </p:cmd>
                                  </p:childTnLst>
                                </p:cTn>
                              </p:par>
                            </p:childTnLst>
                          </p:cTn>
                        </p:par>
                      </p:childTnLst>
                    </p:cTn>
                  </p:par>
                </p:childTnLst>
              </p:cTn>
              <p:nextCondLst>
                <p:cond evt="onClick" delay="0">
                  <p:tgtEl>
                    <p:spTgt spid="55"/>
                  </p:tgtEl>
                </p:cond>
              </p:nextCondLst>
            </p:seq>
            <p:video>
              <p:cMediaNode>
                <p:cTn id="12" fill="hold" display="0">
                  <p:stCondLst>
                    <p:cond delay="indefinite"/>
                  </p:stCondLst>
                  <p:endCondLst>
                    <p:cond evt="onNext" delay="0">
                      <p:tgtEl>
                        <p:sldTgt/>
                      </p:tgtEl>
                    </p:cond>
                    <p:cond evt="onPrev" delay="0">
                      <p:tgtEl>
                        <p:sldTgt/>
                      </p:tgtEl>
                    </p:cond>
                  </p:endCondLst>
                </p:cTn>
                <p:tgtEl>
                  <p:spTgt spid="55"/>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На этих листках бумаги были написаны буквы, так что едущие сзади могли постоянно видеть их и учиться грамоте, готовиться к новой, мирной жизни.</a:t>
            </a:r>
          </a:p>
          <a:p>
            <a:pPr algn="ctr">
              <a:buClr>
                <a:srgbClr val="F07F09"/>
              </a:buClr>
              <a:buSzPct val="80000"/>
            </a:pPr>
            <a:r>
              <a:rPr lang="ru-RU" sz="2400" b="1" dirty="0">
                <a:solidFill>
                  <a:schemeClr val="tx1"/>
                </a:solidFill>
                <a:latin typeface="Arial" pitchFamily="34" charset="0"/>
                <a:cs typeface="Arial" pitchFamily="34" charset="0"/>
              </a:rPr>
              <a:t>Многие бойцы Конармии были неграмотными, а лозунги ликбеза стояли и в армии. По словам С.М. Буденного решалась проблема безграмотности в Конармии, в том числе, и так. Советская власть выделяла большие средства на программу ликбеза.</a:t>
            </a: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5"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Роль культуры</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50</a:t>
            </a:r>
          </a:p>
        </p:txBody>
      </p:sp>
      <p:sp>
        <p:nvSpPr>
          <p:cNvPr id="26" name="Прямоугольник 25"/>
          <p:cNvSpPr/>
          <p:nvPr/>
        </p:nvSpPr>
        <p:spPr>
          <a:xfrm>
            <a:off x="647755" y="5683314"/>
            <a:ext cx="7956693" cy="553998"/>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В. Луцкий. Слово о твоих орденах, комсомол. – М., Молодая гвардия, 1987, с. 28. </a:t>
            </a:r>
          </a:p>
        </p:txBody>
      </p:sp>
      <p:pic>
        <p:nvPicPr>
          <p:cNvPr id="28" name="Рисунок 27"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32" name="Рисунок 31"/>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984324343"/>
      </p:ext>
    </p:extLst>
  </p:cSld>
  <p:clrMapOvr>
    <a:masterClrMapping/>
  </p:clrMapOvr>
  <p:transition spd="slow" advClick="0">
    <p:sndAc>
      <p:endSnd/>
    </p:sndAc>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Швейцарец Жан-Жак Бабель подсчитал, что с 3500 года до н.э. человечество провело всего лишь 292 года без... Без чего? ЭТО считается одним из источников пополнения казны.</a:t>
            </a:r>
          </a:p>
        </p:txBody>
      </p:sp>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Лишения</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a:latin typeface="Arial" pitchFamily="34" charset="0"/>
                <a:cs typeface="Arial" pitchFamily="34" charset="0"/>
              </a:rPr>
              <a:t>10</a:t>
            </a:r>
            <a:endParaRPr lang="ru-RU" sz="2200" b="1" dirty="0">
              <a:latin typeface="Arial" pitchFamily="34" charset="0"/>
              <a:cs typeface="Arial" pitchFamily="34" charset="0"/>
            </a:endParaRP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5" name="Рисунок 24"/>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2764155635"/>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Без войн.</a:t>
            </a: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6"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Лишения</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a:latin typeface="Arial" pitchFamily="34" charset="0"/>
                <a:cs typeface="Arial" pitchFamily="34" charset="0"/>
              </a:rPr>
              <a:t>10</a:t>
            </a:r>
            <a:endParaRPr lang="ru-RU" sz="3500" b="1" dirty="0">
              <a:latin typeface="Arial" pitchFamily="34" charset="0"/>
              <a:cs typeface="Arial" pitchFamily="34" charset="0"/>
            </a:endParaRPr>
          </a:p>
        </p:txBody>
      </p:sp>
      <p:sp>
        <p:nvSpPr>
          <p:cNvPr id="25" name="Прямоугольник 24"/>
          <p:cNvSpPr/>
          <p:nvPr/>
        </p:nvSpPr>
        <p:spPr>
          <a:xfrm>
            <a:off x="642910" y="5429264"/>
            <a:ext cx="7929618" cy="784830"/>
          </a:xfrm>
          <a:prstGeom prst="rect">
            <a:avLst/>
          </a:prstGeom>
        </p:spPr>
        <p:txBody>
          <a:bodyPr wrap="square">
            <a:spAutoFit/>
          </a:bodyPr>
          <a:lstStyle/>
          <a:p>
            <a:pPr>
              <a:buClr>
                <a:srgbClr val="F07F09"/>
              </a:buClr>
              <a:buSzPct val="80000"/>
            </a:pPr>
            <a:r>
              <a:rPr lang="ru-RU" sz="1500" b="1" dirty="0">
                <a:latin typeface="Arial" pitchFamily="34" charset="0"/>
                <a:cs typeface="Arial" pitchFamily="34" charset="0"/>
              </a:rPr>
              <a:t>Источник:</a:t>
            </a:r>
            <a:r>
              <a:rPr lang="ru-RU" sz="1500" dirty="0">
                <a:latin typeface="Arial" pitchFamily="34" charset="0"/>
                <a:cs typeface="Arial" pitchFamily="34" charset="0"/>
              </a:rPr>
              <a:t> </a:t>
            </a:r>
            <a:r>
              <a:rPr lang="ru-RU" sz="1500" dirty="0" err="1">
                <a:latin typeface="Arial" pitchFamily="34" charset="0"/>
                <a:cs typeface="Arial" pitchFamily="34" charset="0"/>
              </a:rPr>
              <a:t>Разманова</a:t>
            </a:r>
            <a:r>
              <a:rPr lang="ru-RU" sz="1500" dirty="0">
                <a:latin typeface="Arial" pitchFamily="34" charset="0"/>
                <a:cs typeface="Arial" pitchFamily="34" charset="0"/>
              </a:rPr>
              <a:t> Н.А. История финансово-кредитной системы России в XVIII – начале XX века.</a:t>
            </a:r>
            <a:r>
              <a:rPr lang="en-US" sz="1500" dirty="0">
                <a:latin typeface="Arial" pitchFamily="34" charset="0"/>
                <a:cs typeface="Arial" pitchFamily="34" charset="0"/>
              </a:rPr>
              <a:t> http://web.archive.org/web/20070929064339/http://www.fa.mnpcsm.ru/progs/progs/ifks.pdf.</a:t>
            </a:r>
            <a:endParaRPr lang="ru-RU" sz="1500" dirty="0">
              <a:latin typeface="Arial" pitchFamily="34" charset="0"/>
              <a:cs typeface="Arial" pitchFamily="34" charset="0"/>
            </a:endParaRPr>
          </a:p>
        </p:txBody>
      </p:sp>
      <p:pic>
        <p:nvPicPr>
          <p:cNvPr id="28" name="Рисунок 27"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32" name="Рисунок 31"/>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3091391164"/>
      </p:ext>
    </p:extLst>
  </p:cSld>
  <p:clrMapOvr>
    <a:masterClrMapping/>
  </p:clrMapOvr>
  <p:transition spd="slow" advClick="0">
    <p:sndAc>
      <p:endSnd/>
    </p:sndAc>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Какая компания, изменив в реальном названии всего две буквы, станет называться «Дефолт»? Ее дочерняя компания основана в 1998 году под названием как совместное предприятие с Правительством Москвы. В марте 2022 года под влиянием санкций приостановила свою деятельность в России.</a:t>
            </a:r>
          </a:p>
        </p:txBody>
      </p:sp>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Лишения</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Рисунок 3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1" name="Рисунок 4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2" name="TextBox 41"/>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20</a:t>
            </a:r>
          </a:p>
        </p:txBody>
      </p:sp>
      <p:sp>
        <p:nvSpPr>
          <p:cNvPr id="43" name="Прямоугольник 42">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Прямоугольник 23"/>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3"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39" name="Рисунок 38"/>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175302553"/>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3"/>
                                        </p:tgtEl>
                                      </p:cBhvr>
                                    </p:cmd>
                                  </p:childTnLst>
                                </p:cTn>
                              </p:par>
                            </p:childTnLst>
                          </p:cTn>
                        </p:par>
                      </p:childTnLst>
                    </p:cTn>
                  </p:par>
                </p:childTnLst>
              </p:cTn>
              <p:nextCondLst>
                <p:cond evt="onClick" delay="0">
                  <p:tgtEl>
                    <p:spTgt spid="23"/>
                  </p:tgtEl>
                </p:cond>
              </p:nextCondLst>
            </p:seq>
            <p:video>
              <p:cMediaNode>
                <p:cTn id="12" fill="hold" display="0">
                  <p:stCondLst>
                    <p:cond delay="indefinite"/>
                  </p:stCondLst>
                  <p:endCondLst>
                    <p:cond evt="onNext" delay="0">
                      <p:tgtEl>
                        <p:sldTgt/>
                      </p:tgtEl>
                    </p:cond>
                    <p:cond evt="onPrev" delay="0">
                      <p:tgtEl>
                        <p:sldTgt/>
                      </p:tgtEl>
                    </p:cond>
                  </p:endCondLst>
                </p:cTn>
                <p:tgtEl>
                  <p:spTgt spid="23"/>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«Рено» («</a:t>
            </a:r>
            <a:r>
              <a:rPr lang="en-GB" sz="2400" b="1" dirty="0">
                <a:solidFill>
                  <a:schemeClr val="tx1"/>
                </a:solidFill>
                <a:latin typeface="Arial" pitchFamily="34" charset="0"/>
                <a:cs typeface="Arial" pitchFamily="34" charset="0"/>
              </a:rPr>
              <a:t>Renault</a:t>
            </a:r>
            <a:r>
              <a:rPr lang="ru-RU" sz="2400" b="1" dirty="0">
                <a:solidFill>
                  <a:schemeClr val="tx1"/>
                </a:solidFill>
                <a:latin typeface="Arial" pitchFamily="34" charset="0"/>
                <a:cs typeface="Arial" pitchFamily="34" charset="0"/>
              </a:rPr>
              <a:t>»</a:t>
            </a:r>
            <a:r>
              <a:rPr lang="en-GB" sz="2400" b="1" dirty="0">
                <a:solidFill>
                  <a:schemeClr val="tx1"/>
                </a:solidFill>
                <a:latin typeface="Arial" pitchFamily="34" charset="0"/>
                <a:cs typeface="Arial" pitchFamily="34" charset="0"/>
              </a:rPr>
              <a:t>).</a:t>
            </a:r>
            <a:endParaRPr lang="ru-RU" sz="2400" b="1" dirty="0">
              <a:solidFill>
                <a:schemeClr val="tx1"/>
              </a:solidFill>
              <a:latin typeface="Arial" pitchFamily="34" charset="0"/>
              <a:cs typeface="Arial" pitchFamily="34" charset="0"/>
            </a:endParaRP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6"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Лишения</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20</a:t>
            </a:r>
          </a:p>
        </p:txBody>
      </p:sp>
      <p:sp>
        <p:nvSpPr>
          <p:cNvPr id="21" name="Прямоугольник 20"/>
          <p:cNvSpPr/>
          <p:nvPr/>
        </p:nvSpPr>
        <p:spPr>
          <a:xfrm>
            <a:off x="647755" y="5373216"/>
            <a:ext cx="7956693" cy="784830"/>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Источники: </a:t>
            </a:r>
            <a:r>
              <a:rPr lang="ru-RU" sz="1500" dirty="0" err="1">
                <a:solidFill>
                  <a:srgbClr val="000000"/>
                </a:solidFill>
                <a:latin typeface="Arial" pitchFamily="34" charset="0"/>
                <a:cs typeface="Arial" pitchFamily="34" charset="0"/>
              </a:rPr>
              <a:t>Распопова</a:t>
            </a:r>
            <a:r>
              <a:rPr lang="ru-RU" sz="1500" dirty="0">
                <a:solidFill>
                  <a:srgbClr val="000000"/>
                </a:solidFill>
                <a:latin typeface="Arial" pitchFamily="34" charset="0"/>
                <a:cs typeface="Arial" pitchFamily="34" charset="0"/>
              </a:rPr>
              <a:t> А. </a:t>
            </a:r>
            <a:r>
              <a:rPr lang="ru-RU" sz="1500" dirty="0" err="1">
                <a:solidFill>
                  <a:srgbClr val="000000"/>
                </a:solidFill>
                <a:latin typeface="Arial" pitchFamily="34" charset="0"/>
                <a:cs typeface="Arial" pitchFamily="34" charset="0"/>
              </a:rPr>
              <a:t>Renault</a:t>
            </a:r>
            <a:r>
              <a:rPr lang="ru-RU" sz="1500" dirty="0">
                <a:solidFill>
                  <a:srgbClr val="000000"/>
                </a:solidFill>
                <a:latin typeface="Arial" pitchFamily="34" charset="0"/>
                <a:cs typeface="Arial" pitchFamily="34" charset="0"/>
              </a:rPr>
              <a:t> приостановила работу в России. Что будет с заводом и АвтоВАЗом. 24 марта 2022 г. https://www.autonews.ru/news/623c56fd9a79473f117f4668</a:t>
            </a:r>
            <a:endParaRPr lang="ru-RU" sz="1500" dirty="0">
              <a:latin typeface="Arial" pitchFamily="34" charset="0"/>
              <a:cs typeface="Arial" pitchFamily="34" charset="0"/>
            </a:endParaRPr>
          </a:p>
        </p:txBody>
      </p:sp>
      <p:pic>
        <p:nvPicPr>
          <p:cNvPr id="28" name="Рисунок 27"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5" name="Рисунок 24"/>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1900998316"/>
      </p:ext>
    </p:extLst>
  </p:cSld>
  <p:clrMapOvr>
    <a:masterClrMapping/>
  </p:clrMapOvr>
  <p:transition spd="slow" advClick="0">
    <p:sndAc>
      <p:endSnd/>
    </p:sndAc>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Прямоугольник 26"/>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В одной из сцен фильма «Игра на понижение» становится понятно, что действия инвесторов никуда их не продвинут. Линда </a:t>
            </a:r>
            <a:r>
              <a:rPr lang="ru-RU" sz="2400" b="1" dirty="0" err="1">
                <a:solidFill>
                  <a:schemeClr val="tx1"/>
                </a:solidFill>
                <a:latin typeface="Arial" pitchFamily="34" charset="0"/>
                <a:cs typeface="Arial" pitchFamily="34" charset="0"/>
              </a:rPr>
              <a:t>Сегер</a:t>
            </a:r>
            <a:r>
              <a:rPr lang="ru-RU" sz="2400" b="1" dirty="0">
                <a:solidFill>
                  <a:schemeClr val="tx1"/>
                </a:solidFill>
                <a:latin typeface="Arial" pitchFamily="34" charset="0"/>
                <a:cs typeface="Arial" pitchFamily="34" charset="0"/>
              </a:rPr>
              <a:t> замечает, что сразу после этой сцены режиссер показывает помещение с людьми на ИКСАХ. Назовите ИКС сложносокращенным словом.</a:t>
            </a:r>
          </a:p>
        </p:txBody>
      </p:sp>
      <p:sp>
        <p:nvSpPr>
          <p:cNvPr id="28"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Лишения</a:t>
            </a:r>
          </a:p>
        </p:txBody>
      </p:sp>
      <p:sp>
        <p:nvSpPr>
          <p:cNvPr id="30" name="Управляющая кнопка: далее 29">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Рисунок 4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4" name="Рисунок 4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5" name="TextBox 44"/>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30</a:t>
            </a:r>
          </a:p>
        </p:txBody>
      </p:sp>
      <p:sp>
        <p:nvSpPr>
          <p:cNvPr id="46" name="Прямоугольник 45">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4" name="Рисунок 23"/>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2639359804"/>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6"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Лишения</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30</a:t>
            </a:r>
          </a:p>
        </p:txBody>
      </p:sp>
      <p:sp>
        <p:nvSpPr>
          <p:cNvPr id="21" name="Прямоугольник 20"/>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r>
              <a:rPr lang="ru-RU" sz="2400" b="1" dirty="0">
                <a:solidFill>
                  <a:schemeClr val="tx1"/>
                </a:solidFill>
                <a:latin typeface="Arial" pitchFamily="34" charset="0"/>
                <a:cs typeface="Arial" pitchFamily="34" charset="0"/>
              </a:rPr>
              <a:t>Велотренажер.</a:t>
            </a:r>
          </a:p>
          <a:p>
            <a:pPr algn="ctr" fontAlgn="base"/>
            <a:r>
              <a:rPr lang="ru-RU" sz="2400" b="1" dirty="0">
                <a:solidFill>
                  <a:schemeClr val="tx1"/>
                </a:solidFill>
                <a:latin typeface="Arial" pitchFamily="34" charset="0"/>
                <a:cs typeface="Arial" pitchFamily="34" charset="0"/>
              </a:rPr>
              <a:t>При занятии на велотренажере человек не продвигается куда-либо. Линда </a:t>
            </a:r>
            <a:r>
              <a:rPr lang="ru-RU" sz="2400" b="1" dirty="0" err="1">
                <a:solidFill>
                  <a:schemeClr val="tx1"/>
                </a:solidFill>
                <a:latin typeface="Arial" pitchFamily="34" charset="0"/>
                <a:cs typeface="Arial" pitchFamily="34" charset="0"/>
              </a:rPr>
              <a:t>Сегер</a:t>
            </a:r>
            <a:r>
              <a:rPr lang="ru-RU" sz="2400" b="1" dirty="0">
                <a:solidFill>
                  <a:schemeClr val="tx1"/>
                </a:solidFill>
                <a:latin typeface="Arial" pitchFamily="34" charset="0"/>
                <a:cs typeface="Arial" pitchFamily="34" charset="0"/>
              </a:rPr>
              <a:t> полагает, что этим фрагментом режиссер визуально усилил драматизм ситуации.</a:t>
            </a:r>
          </a:p>
        </p:txBody>
      </p:sp>
      <p:pic>
        <p:nvPicPr>
          <p:cNvPr id="23" name="Рисунок 22"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5" name="Рисунок 24"/>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
        <p:nvSpPr>
          <p:cNvPr id="33" name="Прямоугольник 32"/>
          <p:cNvSpPr/>
          <p:nvPr/>
        </p:nvSpPr>
        <p:spPr>
          <a:xfrm>
            <a:off x="647755" y="5842139"/>
            <a:ext cx="7956693" cy="323165"/>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Линда </a:t>
            </a:r>
            <a:r>
              <a:rPr lang="ru-RU" sz="1500" dirty="0" err="1">
                <a:solidFill>
                  <a:srgbClr val="000000"/>
                </a:solidFill>
                <a:latin typeface="Arial" pitchFamily="34" charset="0"/>
                <a:cs typeface="Arial" pitchFamily="34" charset="0"/>
              </a:rPr>
              <a:t>Сегер</a:t>
            </a:r>
            <a:r>
              <a:rPr lang="ru-RU" sz="1500" dirty="0">
                <a:solidFill>
                  <a:srgbClr val="000000"/>
                </a:solidFill>
                <a:latin typeface="Arial" pitchFamily="34" charset="0"/>
                <a:cs typeface="Arial" pitchFamily="34" charset="0"/>
              </a:rPr>
              <a:t>. Скрытый смысл: Создание подтекста в кино.</a:t>
            </a:r>
          </a:p>
        </p:txBody>
      </p:sp>
    </p:spTree>
    <p:extLst>
      <p:ext uri="{BB962C8B-B14F-4D97-AF65-F5344CB8AC3E}">
        <p14:creationId xmlns:p14="http://schemas.microsoft.com/office/powerpoint/2010/main" val="3163896090"/>
      </p:ext>
    </p:extLst>
  </p:cSld>
  <p:clrMapOvr>
    <a:masterClrMapping/>
  </p:clrMapOvr>
  <p:transition spd="slow" advClick="0">
    <p:sndAc>
      <p:endSnd/>
    </p:sndAc>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Прямоугольник 27"/>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Фома Аквинский (1225-1274) считал, что ЭТО является следствием земных грехов, оно необходимо и так же справедливо, как и частная собственность. Что же ЭТО?</a:t>
            </a:r>
          </a:p>
        </p:txBody>
      </p:sp>
      <p:sp>
        <p:nvSpPr>
          <p:cNvPr id="29"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Лишения</a:t>
            </a:r>
          </a:p>
        </p:txBody>
      </p:sp>
      <p:sp>
        <p:nvSpPr>
          <p:cNvPr id="31" name="Управляющая кнопка: далее 30">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Рисунок 4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4" name="Рисунок 4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5" name="TextBox 44"/>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40</a:t>
            </a:r>
          </a:p>
        </p:txBody>
      </p:sp>
      <p:sp>
        <p:nvSpPr>
          <p:cNvPr id="46" name="Прямоугольник 45">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5" name="Рисунок 24"/>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1057838051"/>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Рабство.</a:t>
            </a: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6"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Лишения</a:t>
            </a:r>
          </a:p>
        </p:txBody>
      </p:sp>
      <p:pic>
        <p:nvPicPr>
          <p:cNvPr id="29" name="Рисунок 2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40</a:t>
            </a:r>
          </a:p>
        </p:txBody>
      </p:sp>
      <p:pic>
        <p:nvPicPr>
          <p:cNvPr id="28" name="Рисунок 27"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32" name="Рисунок 31"/>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1845455245"/>
      </p:ext>
    </p:extLst>
  </p:cSld>
  <p:clrMapOvr>
    <a:masterClrMapping/>
  </p:clrMapOvr>
  <p:transition spd="slow" advClick="0">
    <p:sndAc>
      <p:endSnd/>
    </p:sndAc>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Прямоугольник 26"/>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В документальном фильме рассказывается, как в XIX веке в Нью-Йорке начали появляться высокие дома-ночлежки, которые журналист сравнил с отвратительными наростами на теле города. Отчасти причиной появления этих домов стал ОН. ЕМУ посвящен мемориал на Манхэттене. Назовите ЕГО.</a:t>
            </a:r>
          </a:p>
        </p:txBody>
      </p:sp>
      <p:sp>
        <p:nvSpPr>
          <p:cNvPr id="28"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Лишения</a:t>
            </a:r>
          </a:p>
        </p:txBody>
      </p:sp>
      <p:sp>
        <p:nvSpPr>
          <p:cNvPr id="30" name="Управляющая кнопка: далее 29">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Рисунок 4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4" name="Рисунок 4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5" name="TextBox 44"/>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50</a:t>
            </a:r>
          </a:p>
        </p:txBody>
      </p:sp>
      <p:sp>
        <p:nvSpPr>
          <p:cNvPr id="46" name="Прямоугольник 45">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5" name="Рисунок 24"/>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2538126453"/>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Великий голод в Ирландии.</a:t>
            </a:r>
          </a:p>
          <a:p>
            <a:pPr algn="ctr">
              <a:buClr>
                <a:srgbClr val="F07F09"/>
              </a:buClr>
              <a:buSzPct val="80000"/>
            </a:pPr>
            <a:r>
              <a:rPr lang="ru-RU" sz="2400" b="1" dirty="0">
                <a:solidFill>
                  <a:schemeClr val="tx1"/>
                </a:solidFill>
                <a:latin typeface="Arial" pitchFamily="34" charset="0"/>
                <a:cs typeface="Arial" pitchFamily="34" charset="0"/>
              </a:rPr>
              <a:t>В фильме высказывается теория, что высотное жилье в США стало появляться под влиянием массового наплыва ирландских эмигрантов, которые спасались от голодной смерти. Расселять их приходилось в высоких доходных домах, которые стали появляться на Манхэттене. Причиной миграции стал фитофтороз, поразивший весь ирландский картофель (он покрывался наростами из-за болезни). </a:t>
            </a:r>
          </a:p>
        </p:txBody>
      </p:sp>
      <p:sp>
        <p:nvSpPr>
          <p:cNvPr id="24" name="Управляющая кнопка: назад 23">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Заголовок 1"/>
          <p:cNvSpPr txBox="1">
            <a:spLocks/>
          </p:cNvSpPr>
          <p:nvPr/>
        </p:nvSpPr>
        <p:spPr>
          <a:xfrm>
            <a:off x="3805679" y="711247"/>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33" name="Заголовок 1"/>
          <p:cNvSpPr txBox="1">
            <a:spLocks/>
          </p:cNvSpPr>
          <p:nvPr/>
        </p:nvSpPr>
        <p:spPr>
          <a:xfrm>
            <a:off x="2859198"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Лишения</a:t>
            </a:r>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6" name="Рисунок 4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54550" y="144000"/>
            <a:ext cx="1045242" cy="1036800"/>
          </a:xfrm>
          <a:prstGeom prst="rect">
            <a:avLst/>
          </a:prstGeom>
        </p:spPr>
      </p:pic>
      <p:sp>
        <p:nvSpPr>
          <p:cNvPr id="47" name="TextBox 46"/>
          <p:cNvSpPr txBox="1"/>
          <p:nvPr/>
        </p:nvSpPr>
        <p:spPr>
          <a:xfrm>
            <a:off x="1827430"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50</a:t>
            </a:r>
          </a:p>
        </p:txBody>
      </p:sp>
      <p:sp>
        <p:nvSpPr>
          <p:cNvPr id="27" name="Прямоугольник 26"/>
          <p:cNvSpPr/>
          <p:nvPr/>
        </p:nvSpPr>
        <p:spPr>
          <a:xfrm>
            <a:off x="647755" y="5842139"/>
            <a:ext cx="7956693" cy="323165"/>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Документальный фильм о первых небоскребах США.</a:t>
            </a:r>
          </a:p>
        </p:txBody>
      </p:sp>
      <p:pic>
        <p:nvPicPr>
          <p:cNvPr id="28" name="Рисунок 27"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6" name="Рисунок 25"/>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3437162139"/>
      </p:ext>
    </p:extLst>
  </p:cSld>
  <p:clrMapOvr>
    <a:masterClrMapping/>
  </p:clrMapOvr>
  <p:transition spd="slow" advClick="0">
    <p:sndAc>
      <p:endSnd/>
    </p:sndAc>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Прогресс</a:t>
            </a:r>
          </a:p>
        </p:txBody>
      </p:sp>
      <p:sp>
        <p:nvSpPr>
          <p:cNvPr id="30" name="Управляющая кнопка: далее 29">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Рисунок 4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4" name="Рисунок 4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5" name="TextBox 44"/>
          <p:cNvSpPr txBox="1"/>
          <p:nvPr/>
        </p:nvSpPr>
        <p:spPr>
          <a:xfrm>
            <a:off x="1622412" y="207252"/>
            <a:ext cx="498855" cy="430887"/>
          </a:xfrm>
          <a:prstGeom prst="rect">
            <a:avLst/>
          </a:prstGeom>
          <a:noFill/>
        </p:spPr>
        <p:txBody>
          <a:bodyPr wrap="none" rtlCol="0">
            <a:spAutoFit/>
          </a:bodyPr>
          <a:lstStyle/>
          <a:p>
            <a:pPr algn="ctr"/>
            <a:r>
              <a:rPr lang="ru-RU" sz="2200" b="1">
                <a:latin typeface="Arial" pitchFamily="34" charset="0"/>
                <a:cs typeface="Arial" pitchFamily="34" charset="0"/>
              </a:rPr>
              <a:t>10</a:t>
            </a:r>
            <a:endParaRPr lang="ru-RU" sz="2200" b="1" dirty="0">
              <a:latin typeface="Arial" pitchFamily="34" charset="0"/>
              <a:cs typeface="Arial" pitchFamily="34" charset="0"/>
            </a:endParaRPr>
          </a:p>
        </p:txBody>
      </p:sp>
      <p:sp>
        <p:nvSpPr>
          <p:cNvPr id="46" name="Прямоугольник 45">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4" name="Прямоугольник 23"/>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2 миллиона ЧЕГО в марте 2022 года уничтожила одна известная платформа после выхода обновления </a:t>
            </a:r>
            <a:r>
              <a:rPr lang="en-US" sz="2400" b="1" dirty="0">
                <a:solidFill>
                  <a:schemeClr val="tx1"/>
                </a:solidFill>
                <a:latin typeface="Arial" pitchFamily="34" charset="0"/>
                <a:cs typeface="Arial" pitchFamily="34" charset="0"/>
              </a:rPr>
              <a:t>London, </a:t>
            </a:r>
            <a:r>
              <a:rPr lang="ru-RU" sz="2400" b="1" dirty="0">
                <a:solidFill>
                  <a:schemeClr val="tx1"/>
                </a:solidFill>
                <a:latin typeface="Arial" pitchFamily="34" charset="0"/>
                <a:cs typeface="Arial" pitchFamily="34" charset="0"/>
              </a:rPr>
              <a:t>которое изменило механизм начисления комиссии за транзакции? Избавление от ЭТОГО применяется для повышения стоимости ЭТОГО.</a:t>
            </a:r>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7" name="Рисунок 26"/>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226853449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Прямоугольник 27">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31" name="Управляющая кнопка: назад 30">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Прогресс</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26" name="TextBox 25"/>
          <p:cNvSpPr txBox="1"/>
          <p:nvPr/>
        </p:nvSpPr>
        <p:spPr>
          <a:xfrm>
            <a:off x="1886932" y="360000"/>
            <a:ext cx="684804" cy="630942"/>
          </a:xfrm>
          <a:prstGeom prst="rect">
            <a:avLst/>
          </a:prstGeom>
          <a:noFill/>
        </p:spPr>
        <p:txBody>
          <a:bodyPr wrap="none" rtlCol="0">
            <a:spAutoFit/>
          </a:bodyPr>
          <a:lstStyle/>
          <a:p>
            <a:pPr algn="ctr"/>
            <a:r>
              <a:rPr lang="ru-RU" sz="3500" b="1">
                <a:latin typeface="Arial" pitchFamily="34" charset="0"/>
                <a:cs typeface="Arial" pitchFamily="34" charset="0"/>
              </a:rPr>
              <a:t>10</a:t>
            </a:r>
            <a:endParaRPr lang="ru-RU" sz="3500" b="1" dirty="0">
              <a:latin typeface="Arial" pitchFamily="34" charset="0"/>
              <a:cs typeface="Arial" pitchFamily="34" charset="0"/>
            </a:endParaRPr>
          </a:p>
        </p:txBody>
      </p:sp>
      <p:sp>
        <p:nvSpPr>
          <p:cNvPr id="21" name="Прямоугольник 20"/>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err="1">
                <a:solidFill>
                  <a:schemeClr val="tx1"/>
                </a:solidFill>
                <a:latin typeface="Arial" pitchFamily="34" charset="0"/>
                <a:cs typeface="Arial" pitchFamily="34" charset="0"/>
              </a:rPr>
              <a:t>Криптовалюта</a:t>
            </a:r>
            <a:r>
              <a:rPr lang="ru-RU" sz="2400" b="1" dirty="0">
                <a:solidFill>
                  <a:schemeClr val="tx1"/>
                </a:solidFill>
                <a:latin typeface="Arial" pitchFamily="34" charset="0"/>
                <a:cs typeface="Arial" pitchFamily="34" charset="0"/>
              </a:rPr>
              <a:t> (электронные монеты).</a:t>
            </a:r>
          </a:p>
          <a:p>
            <a:pPr algn="ctr">
              <a:buClr>
                <a:srgbClr val="F07F09"/>
              </a:buClr>
              <a:buSzPct val="80000"/>
            </a:pPr>
            <a:r>
              <a:rPr lang="ru-RU" sz="2400" b="1" dirty="0">
                <a:solidFill>
                  <a:schemeClr val="tx1"/>
                </a:solidFill>
                <a:latin typeface="Arial" pitchFamily="34" charset="0"/>
                <a:cs typeface="Arial" pitchFamily="34" charset="0"/>
              </a:rPr>
              <a:t>Платформа «</a:t>
            </a:r>
            <a:r>
              <a:rPr lang="en-US" sz="2400" b="1" dirty="0" err="1">
                <a:solidFill>
                  <a:schemeClr val="tx1"/>
                </a:solidFill>
                <a:latin typeface="Arial" pitchFamily="34" charset="0"/>
                <a:cs typeface="Arial" pitchFamily="34" charset="0"/>
              </a:rPr>
              <a:t>Ethereum</a:t>
            </a:r>
            <a:r>
              <a:rPr lang="ru-RU" sz="2400" b="1" dirty="0">
                <a:solidFill>
                  <a:schemeClr val="tx1"/>
                </a:solidFill>
                <a:latin typeface="Arial" pitchFamily="34" charset="0"/>
                <a:cs typeface="Arial" pitchFamily="34" charset="0"/>
              </a:rPr>
              <a:t>»</a:t>
            </a:r>
            <a:r>
              <a:rPr lang="en-US" sz="2400" b="1" dirty="0">
                <a:solidFill>
                  <a:schemeClr val="tx1"/>
                </a:solidFill>
                <a:latin typeface="Arial" pitchFamily="34" charset="0"/>
                <a:cs typeface="Arial" pitchFamily="34" charset="0"/>
              </a:rPr>
              <a:t> </a:t>
            </a:r>
            <a:r>
              <a:rPr lang="ru-RU" sz="2400" b="1" dirty="0">
                <a:solidFill>
                  <a:schemeClr val="tx1"/>
                </a:solidFill>
                <a:latin typeface="Arial" pitchFamily="34" charset="0"/>
                <a:cs typeface="Arial" pitchFamily="34" charset="0"/>
              </a:rPr>
              <a:t>в марте 2022 года уничтожила более 2 млн электронных монет на сумму 5,8 млрд долларов. Теперь часть процентов от сделок, которые ранее получали </a:t>
            </a:r>
            <a:r>
              <a:rPr lang="ru-RU" sz="2400" b="1" dirty="0" err="1">
                <a:solidFill>
                  <a:schemeClr val="tx1"/>
                </a:solidFill>
                <a:latin typeface="Arial" pitchFamily="34" charset="0"/>
                <a:cs typeface="Arial" pitchFamily="34" charset="0"/>
              </a:rPr>
              <a:t>майнеры</a:t>
            </a:r>
            <a:r>
              <a:rPr lang="ru-RU" sz="2400" b="1" dirty="0">
                <a:solidFill>
                  <a:schemeClr val="tx1"/>
                </a:solidFill>
                <a:latin typeface="Arial" pitchFamily="34" charset="0"/>
                <a:cs typeface="Arial" pitchFamily="34" charset="0"/>
              </a:rPr>
              <a:t> в качестве вознаграждения, сжигается. Речь идет об уничтожении </a:t>
            </a:r>
            <a:r>
              <a:rPr lang="ru-RU" sz="2400" b="1" dirty="0" err="1">
                <a:solidFill>
                  <a:schemeClr val="tx1"/>
                </a:solidFill>
                <a:latin typeface="Arial" pitchFamily="34" charset="0"/>
                <a:cs typeface="Arial" pitchFamily="34" charset="0"/>
              </a:rPr>
              <a:t>токенов</a:t>
            </a:r>
            <a:r>
              <a:rPr lang="ru-RU" sz="2400" b="1" dirty="0">
                <a:solidFill>
                  <a:schemeClr val="tx1"/>
                </a:solidFill>
                <a:latin typeface="Arial" pitchFamily="34" charset="0"/>
                <a:cs typeface="Arial" pitchFamily="34" charset="0"/>
              </a:rPr>
              <a:t> для уменьшения их числа в обращении (для борьбы с инфляцией). </a:t>
            </a:r>
          </a:p>
        </p:txBody>
      </p:sp>
      <p:sp>
        <p:nvSpPr>
          <p:cNvPr id="24" name="Прямоугольник 23"/>
          <p:cNvSpPr/>
          <p:nvPr/>
        </p:nvSpPr>
        <p:spPr>
          <a:xfrm>
            <a:off x="647755" y="5733256"/>
            <a:ext cx="7956693" cy="553998"/>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Монеты уничтожены // </a:t>
            </a:r>
            <a:r>
              <a:rPr lang="ru-RU" sz="1500">
                <a:solidFill>
                  <a:srgbClr val="000000"/>
                </a:solidFill>
                <a:latin typeface="Arial" pitchFamily="34" charset="0"/>
                <a:cs typeface="Arial" pitchFamily="34" charset="0"/>
              </a:rPr>
              <a:t>Газета «Время». </a:t>
            </a:r>
            <a:r>
              <a:rPr lang="ru-RU" sz="1500" dirty="0">
                <a:solidFill>
                  <a:srgbClr val="000000"/>
                </a:solidFill>
                <a:latin typeface="Arial" pitchFamily="34" charset="0"/>
                <a:cs typeface="Arial" pitchFamily="34" charset="0"/>
              </a:rPr>
              <a:t>24.03.2022. № 42 (3378). Казахстан, г. Алматы. С. 20.</a:t>
            </a:r>
          </a:p>
        </p:txBody>
      </p:sp>
      <p:pic>
        <p:nvPicPr>
          <p:cNvPr id="30" name="Рисунок 29"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9" name="Рисунок 28"/>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4231955507"/>
      </p:ext>
    </p:extLst>
  </p:cSld>
  <p:clrMapOvr>
    <a:masterClrMapping/>
  </p:clrMapOvr>
  <p:transition spd="slow" advClick="0">
    <p:sndAc>
      <p:endSnd/>
    </p:sndAc>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Прогресс</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20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4" name="Прямоугольник 23"/>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Причина рекомендации современных специалистов, которую мы изложили на</a:t>
            </a:r>
            <a:r>
              <a:rPr lang="en-US" sz="2400" b="1" dirty="0">
                <a:solidFill>
                  <a:schemeClr val="tx1"/>
                </a:solidFill>
                <a:latin typeface="Arial" pitchFamily="34" charset="0"/>
                <a:cs typeface="Arial" pitchFamily="34" charset="0"/>
              </a:rPr>
              <a:t> </a:t>
            </a:r>
            <a:r>
              <a:rPr lang="ru-RU" sz="2400" b="1" dirty="0">
                <a:solidFill>
                  <a:schemeClr val="tx1"/>
                </a:solidFill>
                <a:latin typeface="Arial" pitchFamily="34" charset="0"/>
                <a:cs typeface="Arial" pitchFamily="34" charset="0"/>
              </a:rPr>
              <a:t>картинке – возможная утечка ИХ. Назовите ИХ двумя словами. Без НИХ иногда невозможно попасть в свой банк, сидя у себя дома.</a:t>
            </a:r>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35" name="Рисунок 34"/>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pic>
        <p:nvPicPr>
          <p:cNvPr id="2" name="Рисунок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43262" y="3717312"/>
            <a:ext cx="3857476" cy="2520000"/>
          </a:xfrm>
          <a:prstGeom prst="rect">
            <a:avLst/>
          </a:prstGeom>
        </p:spPr>
      </p:pic>
    </p:spTree>
    <p:extLst>
      <p:ext uri="{BB962C8B-B14F-4D97-AF65-F5344CB8AC3E}">
        <p14:creationId xmlns:p14="http://schemas.microsoft.com/office/powerpoint/2010/main" val="762776709"/>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Прогресс</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20</a:t>
            </a:r>
          </a:p>
        </p:txBody>
      </p:sp>
      <p:sp>
        <p:nvSpPr>
          <p:cNvPr id="21" name="Прямоугольник 20"/>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200" b="1" dirty="0">
                <a:solidFill>
                  <a:schemeClr val="tx1"/>
                </a:solidFill>
                <a:latin typeface="Arial" pitchFamily="34" charset="0"/>
                <a:cs typeface="Arial" pitchFamily="34" charset="0"/>
              </a:rPr>
              <a:t>Отпечатки пальцев.</a:t>
            </a:r>
          </a:p>
          <a:p>
            <a:pPr algn="ctr">
              <a:buClr>
                <a:srgbClr val="F07F09"/>
              </a:buClr>
              <a:buSzPct val="80000"/>
            </a:pPr>
            <a:r>
              <a:rPr lang="ru-RU" sz="2200" b="1" dirty="0">
                <a:solidFill>
                  <a:schemeClr val="tx1"/>
                </a:solidFill>
                <a:latin typeface="Arial" pitchFamily="34" charset="0"/>
                <a:cs typeface="Arial" pitchFamily="34" charset="0"/>
              </a:rPr>
              <a:t>Разрешения современных камер на телефонах хватит, чтобы различить на фотографии ваши отпечатки пальцев при съемке с расстояния до трех метров, поэтому не стоит поворачивать их к камере, как делал Уинстон Черчилль (1874-1965). Широкое распространение биометрии приводит к тому, что это может вызвать проблемы. Чтобы войти в некоторые банковские приложения на смартфоне, следует прикладывать свой палец для сканирования отпечатка.</a:t>
            </a:r>
          </a:p>
        </p:txBody>
      </p:sp>
      <p:sp>
        <p:nvSpPr>
          <p:cNvPr id="31" name="Прямоугольник 30"/>
          <p:cNvSpPr/>
          <p:nvPr/>
        </p:nvSpPr>
        <p:spPr>
          <a:xfrm>
            <a:off x="647755" y="5445224"/>
            <a:ext cx="7956693" cy="784830"/>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en-US" sz="1500" dirty="0">
                <a:solidFill>
                  <a:srgbClr val="000000"/>
                </a:solidFill>
                <a:latin typeface="Arial" pitchFamily="34" charset="0"/>
                <a:cs typeface="Arial" pitchFamily="34" charset="0"/>
              </a:rPr>
              <a:t>China's peace sign </a:t>
            </a:r>
            <a:r>
              <a:rPr lang="en-US" sz="1500" dirty="0" err="1">
                <a:solidFill>
                  <a:srgbClr val="000000"/>
                </a:solidFill>
                <a:latin typeface="Arial" pitchFamily="34" charset="0"/>
                <a:cs typeface="Arial" pitchFamily="34" charset="0"/>
              </a:rPr>
              <a:t>selfie</a:t>
            </a:r>
            <a:r>
              <a:rPr lang="en-US" sz="1500" dirty="0">
                <a:solidFill>
                  <a:srgbClr val="000000"/>
                </a:solidFill>
                <a:latin typeface="Arial" pitchFamily="34" charset="0"/>
                <a:cs typeface="Arial" pitchFamily="34" charset="0"/>
              </a:rPr>
              <a:t>-takers warned of </a:t>
            </a:r>
            <a:r>
              <a:rPr lang="en-US" sz="1500" dirty="0" err="1">
                <a:solidFill>
                  <a:srgbClr val="000000"/>
                </a:solidFill>
                <a:latin typeface="Arial" pitchFamily="34" charset="0"/>
                <a:cs typeface="Arial" pitchFamily="34" charset="0"/>
              </a:rPr>
              <a:t>cybersecurity</a:t>
            </a:r>
            <a:r>
              <a:rPr lang="en-US" sz="1500" dirty="0">
                <a:solidFill>
                  <a:srgbClr val="000000"/>
                </a:solidFill>
                <a:latin typeface="Arial" pitchFamily="34" charset="0"/>
                <a:cs typeface="Arial" pitchFamily="34" charset="0"/>
              </a:rPr>
              <a:t> threat</a:t>
            </a:r>
          </a:p>
          <a:p>
            <a:r>
              <a:rPr lang="en-US" sz="1500" dirty="0">
                <a:solidFill>
                  <a:srgbClr val="000000"/>
                </a:solidFill>
                <a:latin typeface="Arial" pitchFamily="34" charset="0"/>
                <a:cs typeface="Arial" pitchFamily="34" charset="0"/>
              </a:rPr>
              <a:t>September 18, 2019</a:t>
            </a:r>
            <a:r>
              <a:rPr lang="ru-RU" sz="1500" dirty="0">
                <a:solidFill>
                  <a:srgbClr val="000000"/>
                </a:solidFill>
                <a:latin typeface="Arial" pitchFamily="34" charset="0"/>
                <a:cs typeface="Arial" pitchFamily="34" charset="0"/>
              </a:rPr>
              <a:t>. </a:t>
            </a:r>
            <a:r>
              <a:rPr lang="en-US" sz="1500" dirty="0">
                <a:solidFill>
                  <a:srgbClr val="000000"/>
                </a:solidFill>
                <a:latin typeface="Arial" pitchFamily="34" charset="0"/>
                <a:cs typeface="Arial" pitchFamily="34" charset="0"/>
              </a:rPr>
              <a:t>URL: </a:t>
            </a:r>
            <a:r>
              <a:rPr lang="en-GB" sz="1500" dirty="0">
                <a:solidFill>
                  <a:srgbClr val="000000"/>
                </a:solidFill>
                <a:latin typeface="Arial" pitchFamily="34" charset="0"/>
                <a:cs typeface="Arial" pitchFamily="34" charset="0"/>
              </a:rPr>
              <a:t>https://www.asiaone.com/digital/chinas-peace-sign-selfie-takers-warned-cybersecurity-threat</a:t>
            </a:r>
            <a:endParaRPr lang="en-US" sz="1500" dirty="0">
              <a:latin typeface="Arial" pitchFamily="34" charset="0"/>
              <a:cs typeface="Arial" pitchFamily="34" charset="0"/>
            </a:endParaRPr>
          </a:p>
        </p:txBody>
      </p:sp>
      <p:pic>
        <p:nvPicPr>
          <p:cNvPr id="24" name="Рисунок 23"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7" name="Рисунок 26"/>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1041476049"/>
      </p:ext>
    </p:extLst>
  </p:cSld>
  <p:clrMapOvr>
    <a:masterClrMapping/>
  </p:clrMapOvr>
  <p:transition spd="slow" advClick="0">
    <p:sndAc>
      <p:endSnd/>
    </p:sndAc>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угольник 24"/>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endParaRPr lang="ru-RU" sz="2400" b="1" dirty="0">
              <a:solidFill>
                <a:schemeClr val="tx1"/>
              </a:solidFill>
              <a:latin typeface="Arial" pitchFamily="34" charset="0"/>
              <a:cs typeface="Arial" pitchFamily="34" charset="0"/>
            </a:endParaRPr>
          </a:p>
        </p:txBody>
      </p:sp>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Прогресс</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30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sp>
        <p:nvSpPr>
          <p:cNvPr id="27" name="Прямоугольник 26"/>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r>
              <a:rPr lang="ru-RU" sz="2400" b="1" dirty="0">
                <a:solidFill>
                  <a:schemeClr val="tx1"/>
                </a:solidFill>
                <a:latin typeface="Arial" pitchFamily="34" charset="0"/>
                <a:cs typeface="Arial" pitchFamily="34" charset="0"/>
              </a:rPr>
              <a:t>В 1985 году в Англии их было всего 30 тысяч, но из-за забастовки английских почтальонов в сентябре 1988 года к 1990 году их количество достигло 500 тысяч. Кто они? Стимулом к их развитию в СССР стало расширение контактов с Китаем.</a:t>
            </a:r>
          </a:p>
        </p:txBody>
      </p:sp>
      <p:pic>
        <p:nvPicPr>
          <p:cNvPr id="36" name="Рисунок 35"/>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81729952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Прогресс</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2" name="TextBox 31"/>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30</a:t>
            </a:r>
          </a:p>
        </p:txBody>
      </p:sp>
      <p:sp>
        <p:nvSpPr>
          <p:cNvPr id="21" name="Прямоугольник 20"/>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r>
              <a:rPr lang="ru-RU" sz="2400" b="1" dirty="0">
                <a:solidFill>
                  <a:schemeClr val="tx1"/>
                </a:solidFill>
                <a:latin typeface="Arial" pitchFamily="34" charset="0"/>
                <a:cs typeface="Arial" pitchFamily="34" charset="0"/>
              </a:rPr>
              <a:t>Телефаксы.</a:t>
            </a:r>
          </a:p>
          <a:p>
            <a:pPr algn="ctr" fontAlgn="base"/>
            <a:r>
              <a:rPr lang="ru-RU" sz="2400" b="1" dirty="0">
                <a:solidFill>
                  <a:schemeClr val="tx1"/>
                </a:solidFill>
                <a:latin typeface="Arial" pitchFamily="34" charset="0"/>
                <a:cs typeface="Arial" pitchFamily="34" charset="0"/>
              </a:rPr>
              <a:t>Письма ходить перестали, но телефон работал, а деловая жизнь не могла останавливаться. Стимулом развития фототелеграфии в СССР стало расширение контактов с Китаем, где документы содержали иероглифы, передача которых по обычному телеграфу затруднена.</a:t>
            </a:r>
          </a:p>
        </p:txBody>
      </p:sp>
      <p:sp>
        <p:nvSpPr>
          <p:cNvPr id="30" name="Прямоугольник 29"/>
          <p:cNvSpPr/>
          <p:nvPr/>
        </p:nvSpPr>
        <p:spPr>
          <a:xfrm>
            <a:off x="647755" y="5661248"/>
            <a:ext cx="7956693" cy="569387"/>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Максим Букин. Я вам писал тире и точкой. История телеграфа. 3DNews </a:t>
            </a:r>
            <a:r>
              <a:rPr lang="ru-RU" sz="1500" dirty="0" err="1">
                <a:solidFill>
                  <a:srgbClr val="000000"/>
                </a:solidFill>
                <a:latin typeface="Arial" pitchFamily="34" charset="0"/>
                <a:cs typeface="Arial" pitchFamily="34" charset="0"/>
              </a:rPr>
              <a:t>Daily</a:t>
            </a:r>
            <a:r>
              <a:rPr lang="ru-RU" sz="1500" dirty="0">
                <a:solidFill>
                  <a:srgbClr val="000000"/>
                </a:solidFill>
                <a:latin typeface="Arial" pitchFamily="34" charset="0"/>
                <a:cs typeface="Arial" pitchFamily="34" charset="0"/>
              </a:rPr>
              <a:t> </a:t>
            </a:r>
            <a:r>
              <a:rPr lang="ru-RU" sz="1500" dirty="0" err="1">
                <a:solidFill>
                  <a:srgbClr val="000000"/>
                </a:solidFill>
                <a:latin typeface="Arial" pitchFamily="34" charset="0"/>
                <a:cs typeface="Arial" pitchFamily="34" charset="0"/>
              </a:rPr>
              <a:t>Digital</a:t>
            </a:r>
            <a:r>
              <a:rPr lang="ru-RU" sz="1500" dirty="0">
                <a:solidFill>
                  <a:srgbClr val="000000"/>
                </a:solidFill>
                <a:latin typeface="Arial" pitchFamily="34" charset="0"/>
                <a:cs typeface="Arial" pitchFamily="34" charset="0"/>
              </a:rPr>
              <a:t> </a:t>
            </a:r>
            <a:r>
              <a:rPr lang="ru-RU" sz="1500" dirty="0" err="1">
                <a:solidFill>
                  <a:srgbClr val="000000"/>
                </a:solidFill>
                <a:latin typeface="Arial" pitchFamily="34" charset="0"/>
                <a:cs typeface="Arial" pitchFamily="34" charset="0"/>
              </a:rPr>
              <a:t>Digest</a:t>
            </a:r>
            <a:r>
              <a:rPr lang="ru-RU" sz="1500" dirty="0">
                <a:solidFill>
                  <a:srgbClr val="000000"/>
                </a:solidFill>
                <a:latin typeface="Arial" pitchFamily="34" charset="0"/>
                <a:cs typeface="Arial" pitchFamily="34" charset="0"/>
              </a:rPr>
              <a:t> (10 сентября 2009).</a:t>
            </a:r>
            <a:endParaRPr lang="en-US" sz="1500" dirty="0">
              <a:latin typeface="Arial" pitchFamily="34" charset="0"/>
              <a:cs typeface="Arial" pitchFamily="34" charset="0"/>
            </a:endParaRPr>
          </a:p>
        </p:txBody>
      </p:sp>
      <p:pic>
        <p:nvPicPr>
          <p:cNvPr id="24" name="Рисунок 23"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7" name="Рисунок 26"/>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216938721"/>
      </p:ext>
    </p:extLst>
  </p:cSld>
  <p:clrMapOvr>
    <a:masterClrMapping/>
  </p:clrMapOvr>
  <p:transition spd="slow" advClick="0">
    <p:sndAc>
      <p:endSnd/>
    </p:sndAc>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Прогресс</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40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4" name="Прямоугольник 23"/>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r>
              <a:rPr lang="ru-RU" sz="2400" b="1" dirty="0">
                <a:solidFill>
                  <a:schemeClr val="tx1"/>
                </a:solidFill>
                <a:latin typeface="Arial" pitchFamily="34" charset="0"/>
                <a:cs typeface="Arial" pitchFamily="34" charset="0"/>
              </a:rPr>
              <a:t>«Экспериментаторы натуральной магии» полагали, что это «вещество тонкое и жидкое, которое в состоянии усиленного движения – огонь, а проведенное сквозь металлы, становясь быстрым и холодным пылом, приемлет название...» Какое? Советская власть финансировала распространение этого «вещества» по стране.</a:t>
            </a:r>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7" name="Рисунок 26"/>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4242211606"/>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Прогресс</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40</a:t>
            </a:r>
          </a:p>
        </p:txBody>
      </p:sp>
      <p:sp>
        <p:nvSpPr>
          <p:cNvPr id="21" name="Прямоугольник 20"/>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Электричество.</a:t>
            </a:r>
          </a:p>
        </p:txBody>
      </p:sp>
      <p:sp>
        <p:nvSpPr>
          <p:cNvPr id="31" name="Прямоугольник 30"/>
          <p:cNvSpPr/>
          <p:nvPr/>
        </p:nvSpPr>
        <p:spPr>
          <a:xfrm>
            <a:off x="647755" y="5000636"/>
            <a:ext cx="7956693" cy="1246495"/>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Источники: </a:t>
            </a:r>
            <a:r>
              <a:rPr lang="ru-RU" sz="1500" dirty="0">
                <a:solidFill>
                  <a:srgbClr val="000000"/>
                </a:solidFill>
                <a:latin typeface="Arial" pitchFamily="34" charset="0"/>
                <a:cs typeface="Arial" pitchFamily="34" charset="0"/>
              </a:rPr>
              <a:t>1. </a:t>
            </a:r>
            <a:r>
              <a:rPr lang="ru-RU" sz="1500" dirty="0" err="1">
                <a:solidFill>
                  <a:srgbClr val="000000"/>
                </a:solidFill>
                <a:latin typeface="Arial" pitchFamily="34" charset="0"/>
                <a:cs typeface="Arial" pitchFamily="34" charset="0"/>
              </a:rPr>
              <a:t>Кречетников</a:t>
            </a:r>
            <a:r>
              <a:rPr lang="ru-RU" sz="1500" dirty="0">
                <a:solidFill>
                  <a:srgbClr val="000000"/>
                </a:solidFill>
                <a:latin typeface="Arial" pitchFamily="34" charset="0"/>
                <a:cs typeface="Arial" pitchFamily="34" charset="0"/>
              </a:rPr>
              <a:t> А. Конец коммунизма: 95 лет советскому червонцу, Русская служба BBC, 27 ноября 2017 г. </a:t>
            </a:r>
            <a:r>
              <a:rPr lang="en-US" sz="1500" dirty="0">
                <a:solidFill>
                  <a:srgbClr val="000000"/>
                </a:solidFill>
                <a:latin typeface="Arial" pitchFamily="34" charset="0"/>
                <a:cs typeface="Arial" pitchFamily="34" charset="0"/>
              </a:rPr>
              <a:t>URL: https://www.bbc.com/russian/features-42113637.</a:t>
            </a:r>
          </a:p>
          <a:p>
            <a:r>
              <a:rPr lang="ru-RU" sz="1500" dirty="0">
                <a:latin typeface="Arial" pitchFamily="34" charset="0"/>
                <a:cs typeface="Arial" pitchFamily="34" charset="0"/>
              </a:rPr>
              <a:t>2. Булгаков</a:t>
            </a:r>
            <a:r>
              <a:rPr lang="en-US" sz="1500" dirty="0">
                <a:latin typeface="Arial" pitchFamily="34" charset="0"/>
                <a:cs typeface="Arial" pitchFamily="34" charset="0"/>
              </a:rPr>
              <a:t> </a:t>
            </a:r>
            <a:r>
              <a:rPr lang="ru-RU" sz="1500" dirty="0">
                <a:latin typeface="Arial" pitchFamily="34" charset="0"/>
                <a:cs typeface="Arial" pitchFamily="34" charset="0"/>
              </a:rPr>
              <a:t>М.А. Зойкина квартира. Акт 3-й, картина 1-я.</a:t>
            </a:r>
            <a:endParaRPr lang="en-US" sz="1500" dirty="0">
              <a:latin typeface="Arial" pitchFamily="34" charset="0"/>
              <a:cs typeface="Arial" pitchFamily="34" charset="0"/>
            </a:endParaRPr>
          </a:p>
          <a:p>
            <a:r>
              <a:rPr lang="ru-RU" sz="1500" dirty="0">
                <a:latin typeface="Arial" pitchFamily="34" charset="0"/>
                <a:cs typeface="Arial" pitchFamily="34" charset="0"/>
              </a:rPr>
              <a:t>3. Киплинг Р. </a:t>
            </a:r>
            <a:r>
              <a:rPr lang="ru-RU" sz="1500" dirty="0" err="1">
                <a:latin typeface="Arial" pitchFamily="34" charset="0"/>
                <a:cs typeface="Arial" pitchFamily="34" charset="0"/>
              </a:rPr>
              <a:t>Маугли</a:t>
            </a:r>
            <a:r>
              <a:rPr lang="ru-RU" sz="1500" dirty="0">
                <a:latin typeface="Arial" pitchFamily="34" charset="0"/>
                <a:cs typeface="Arial" pitchFamily="34" charset="0"/>
              </a:rPr>
              <a:t>. Пер. Н. </a:t>
            </a:r>
            <a:r>
              <a:rPr lang="ru-RU" sz="1500" dirty="0" err="1">
                <a:latin typeface="Arial" pitchFamily="34" charset="0"/>
                <a:cs typeface="Arial" pitchFamily="34" charset="0"/>
              </a:rPr>
              <a:t>Дарузес</a:t>
            </a:r>
            <a:r>
              <a:rPr lang="ru-RU" sz="1500" dirty="0">
                <a:latin typeface="Arial" pitchFamily="34" charset="0"/>
                <a:cs typeface="Arial" pitchFamily="34" charset="0"/>
              </a:rPr>
              <a:t>.</a:t>
            </a:r>
            <a:endParaRPr lang="en-US" sz="1500" dirty="0">
              <a:latin typeface="Arial" pitchFamily="34" charset="0"/>
              <a:cs typeface="Arial" pitchFamily="34" charset="0"/>
            </a:endParaRPr>
          </a:p>
        </p:txBody>
      </p:sp>
      <p:pic>
        <p:nvPicPr>
          <p:cNvPr id="24" name="Рисунок 23"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7" name="Рисунок 26"/>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50661" y="2564904"/>
            <a:ext cx="3842678" cy="2160000"/>
          </a:xfrm>
          <a:prstGeom prst="rect">
            <a:avLst/>
          </a:prstGeom>
        </p:spPr>
      </p:pic>
    </p:spTree>
    <p:extLst>
      <p:ext uri="{BB962C8B-B14F-4D97-AF65-F5344CB8AC3E}">
        <p14:creationId xmlns:p14="http://schemas.microsoft.com/office/powerpoint/2010/main" val="1207751730"/>
      </p:ext>
    </p:extLst>
  </p:cSld>
  <p:clrMapOvr>
    <a:masterClrMapping/>
  </p:clrMapOvr>
  <p:transition spd="slow" advClick="0">
    <p:sndAc>
      <p:endSnd/>
    </p:sndAc>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Прогресс</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50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4" name="Прямоугольник 23"/>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r>
              <a:rPr lang="ru-RU" sz="2400" b="1" dirty="0">
                <a:solidFill>
                  <a:schemeClr val="tx1"/>
                </a:solidFill>
                <a:latin typeface="Arial" pitchFamily="34" charset="0"/>
                <a:cs typeface="Arial" pitchFamily="34" charset="0"/>
              </a:rPr>
              <a:t>Французский экспериментатор </a:t>
            </a:r>
            <a:r>
              <a:rPr lang="ru-RU" sz="2400" b="1" dirty="0" err="1">
                <a:solidFill>
                  <a:schemeClr val="tx1"/>
                </a:solidFill>
                <a:latin typeface="Arial" pitchFamily="34" charset="0"/>
                <a:cs typeface="Arial" pitchFamily="34" charset="0"/>
              </a:rPr>
              <a:t>Тилорье</a:t>
            </a:r>
            <a:r>
              <a:rPr lang="ru-RU" sz="2400" b="1" dirty="0">
                <a:solidFill>
                  <a:schemeClr val="tx1"/>
                </a:solidFill>
                <a:latin typeface="Arial" pitchFamily="34" charset="0"/>
                <a:cs typeface="Arial" pitchFamily="34" charset="0"/>
              </a:rPr>
              <a:t> из полученного им вещества стал штамповать крупные монеты и раздавать оппонентам. Эти монеты производили неизгладимое впечатление, а пустить их в оборот было невозможно. Вскоре этим веществом заинтересовались продавцы. Продавцы чего?</a:t>
            </a:r>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7" name="Рисунок 26"/>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2060446282"/>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Прогресс</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29" name="TextBox 28"/>
          <p:cNvSpPr txBox="1"/>
          <p:nvPr/>
        </p:nvSpPr>
        <p:spPr>
          <a:xfrm>
            <a:off x="1886932" y="360000"/>
            <a:ext cx="684804" cy="630942"/>
          </a:xfrm>
          <a:prstGeom prst="rect">
            <a:avLst/>
          </a:prstGeom>
          <a:noFill/>
        </p:spPr>
        <p:txBody>
          <a:bodyPr wrap="none" rtlCol="0">
            <a:spAutoFit/>
          </a:bodyPr>
          <a:lstStyle/>
          <a:p>
            <a:pPr algn="ctr"/>
            <a:r>
              <a:rPr lang="ru-RU" sz="3500" b="1" dirty="0">
                <a:latin typeface="Arial" pitchFamily="34" charset="0"/>
                <a:cs typeface="Arial" pitchFamily="34" charset="0"/>
              </a:rPr>
              <a:t>50</a:t>
            </a:r>
          </a:p>
        </p:txBody>
      </p:sp>
      <p:sp>
        <p:nvSpPr>
          <p:cNvPr id="21" name="Прямоугольник 20"/>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Мороженое (сухой лед).</a:t>
            </a:r>
          </a:p>
        </p:txBody>
      </p:sp>
      <p:sp>
        <p:nvSpPr>
          <p:cNvPr id="31" name="Прямоугольник 30"/>
          <p:cNvSpPr/>
          <p:nvPr/>
        </p:nvSpPr>
        <p:spPr>
          <a:xfrm>
            <a:off x="647755" y="5891917"/>
            <a:ext cx="7956693" cy="323165"/>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err="1">
                <a:solidFill>
                  <a:srgbClr val="000000"/>
                </a:solidFill>
                <a:latin typeface="Arial" pitchFamily="34" charset="0"/>
                <a:cs typeface="Arial" pitchFamily="34" charset="0"/>
              </a:rPr>
              <a:t>Тилорье</a:t>
            </a:r>
            <a:r>
              <a:rPr lang="ru-RU" sz="1500" dirty="0">
                <a:solidFill>
                  <a:srgbClr val="000000"/>
                </a:solidFill>
                <a:latin typeface="Arial" pitchFamily="34" charset="0"/>
                <a:cs typeface="Arial" pitchFamily="34" charset="0"/>
              </a:rPr>
              <a:t> / Справочник химика. </a:t>
            </a:r>
            <a:r>
              <a:rPr lang="en-GB" sz="1500" dirty="0">
                <a:solidFill>
                  <a:srgbClr val="000000"/>
                </a:solidFill>
                <a:latin typeface="Arial" pitchFamily="34" charset="0"/>
                <a:cs typeface="Arial" pitchFamily="34" charset="0"/>
              </a:rPr>
              <a:t>https://www.chem21.info/info/698374/</a:t>
            </a:r>
            <a:endParaRPr lang="ru-RU" sz="1500" dirty="0">
              <a:solidFill>
                <a:srgbClr val="000000"/>
              </a:solidFill>
              <a:latin typeface="Arial" pitchFamily="34" charset="0"/>
              <a:cs typeface="Arial" pitchFamily="34" charset="0"/>
            </a:endParaRPr>
          </a:p>
        </p:txBody>
      </p:sp>
      <p:pic>
        <p:nvPicPr>
          <p:cNvPr id="45" name="Рисунок 44"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7" name="Рисунок 26"/>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3885432153"/>
      </p:ext>
    </p:extLst>
  </p:cSld>
  <p:clrMapOvr>
    <a:masterClrMapping/>
  </p:clrMapOvr>
  <p:transition spd="slow" advClick="0">
    <p:sndAc>
      <p:endSnd/>
    </p:sndAc>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Заработок денег</a:t>
            </a:r>
          </a:p>
        </p:txBody>
      </p:sp>
      <p:sp>
        <p:nvSpPr>
          <p:cNvPr id="25" name="Управляющая кнопка: далее 24">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6"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Рисунок 39"/>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1" name="Рисунок 40"/>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2" name="TextBox 41"/>
          <p:cNvSpPr txBox="1"/>
          <p:nvPr/>
        </p:nvSpPr>
        <p:spPr>
          <a:xfrm>
            <a:off x="1622412" y="207252"/>
            <a:ext cx="498855" cy="430887"/>
          </a:xfrm>
          <a:prstGeom prst="rect">
            <a:avLst/>
          </a:prstGeom>
          <a:noFill/>
        </p:spPr>
        <p:txBody>
          <a:bodyPr wrap="none" rtlCol="0">
            <a:spAutoFit/>
          </a:bodyPr>
          <a:lstStyle/>
          <a:p>
            <a:pPr algn="ctr"/>
            <a:r>
              <a:rPr lang="ru-RU" sz="2200" b="1">
                <a:latin typeface="Arial" pitchFamily="34" charset="0"/>
                <a:cs typeface="Arial" pitchFamily="34" charset="0"/>
              </a:rPr>
              <a:t>10</a:t>
            </a:r>
            <a:endParaRPr lang="ru-RU" sz="2200" b="1" dirty="0">
              <a:latin typeface="Arial" pitchFamily="34" charset="0"/>
              <a:cs typeface="Arial" pitchFamily="34" charset="0"/>
            </a:endParaRPr>
          </a:p>
        </p:txBody>
      </p:sp>
      <p:sp>
        <p:nvSpPr>
          <p:cNvPr id="43" name="Прямоугольник 42">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34" name="Прямоугольник 33"/>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39" name="Прямоугольник 38"/>
          <p:cNvSpPr/>
          <p:nvPr/>
        </p:nvSpPr>
        <p:spPr>
          <a:xfrm>
            <a:off x="0" y="6334804"/>
            <a:ext cx="9144000" cy="523220"/>
          </a:xfrm>
          <a:prstGeom prst="rect">
            <a:avLst/>
          </a:prstGeom>
          <a:solidFill>
            <a:schemeClr val="bg1"/>
          </a:solidFill>
        </p:spPr>
        <p:txBody>
          <a:bodyPr wrap="square">
            <a:spAutoFit/>
          </a:bodyPr>
          <a:lstStyle/>
          <a:p>
            <a:r>
              <a:rPr lang="ru-RU" sz="1400" dirty="0">
                <a:solidFill>
                  <a:schemeClr val="bg1"/>
                </a:solidFill>
              </a:rPr>
              <a:t>Р</a:t>
            </a:r>
          </a:p>
          <a:p>
            <a:r>
              <a:rPr lang="ru-RU" sz="1400" dirty="0">
                <a:solidFill>
                  <a:schemeClr val="bg1"/>
                </a:solidFill>
              </a:rPr>
              <a:t>Р</a:t>
            </a:r>
          </a:p>
        </p:txBody>
      </p:sp>
      <p:pic>
        <p:nvPicPr>
          <p:cNvPr id="47" name="40 сек вмв.wmv">
            <a:hlinkClick r:id="" action="ppaction://media"/>
          </p:cNvPr>
          <p:cNvPicPr>
            <a:picLocks noRot="1" noChangeAspect="1"/>
          </p:cNvPicPr>
          <p:nvPr>
            <a:videoFile r:link="rId1"/>
          </p:nvPr>
        </p:nvPicPr>
        <p:blipFill>
          <a:blip r:embed="rId8"/>
          <a:stretch>
            <a:fillRect/>
          </a:stretch>
        </p:blipFill>
        <p:spPr>
          <a:xfrm>
            <a:off x="3837600" y="201600"/>
            <a:ext cx="1725796" cy="972000"/>
          </a:xfrm>
          <a:prstGeom prst="rect">
            <a:avLst/>
          </a:prstGeom>
        </p:spPr>
      </p:pic>
      <p:pic>
        <p:nvPicPr>
          <p:cNvPr id="48"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8" name="Рисунок 57"/>
          <p:cNvPicPr>
            <a:picLocks noChangeAspect="1"/>
          </p:cNvPicPr>
          <p:nvPr/>
        </p:nvPicPr>
        <p:blipFill>
          <a:blip r:embed="rId9">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
        <p:nvSpPr>
          <p:cNvPr id="59" name="Прямоугольник 58"/>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Какой товар планируется рекламировать под известным брендом? Учитывая большие расходы государства на поддержание жизни в природных условиях России, этот товар приходится ее жителям весьма кстати.</a:t>
            </a:r>
          </a:p>
        </p:txBody>
      </p:sp>
      <p:pic>
        <p:nvPicPr>
          <p:cNvPr id="2" name="Холода.wmv">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10"/>
          <a:stretch>
            <a:fillRect/>
          </a:stretch>
        </p:blipFill>
        <p:spPr>
          <a:xfrm>
            <a:off x="2652000" y="3861288"/>
            <a:ext cx="3840000" cy="2160000"/>
          </a:xfrm>
          <a:prstGeom prst="rect">
            <a:avLst/>
          </a:prstGeom>
        </p:spPr>
      </p:pic>
    </p:spTree>
    <p:extLst>
      <p:ext uri="{BB962C8B-B14F-4D97-AF65-F5344CB8AC3E}">
        <p14:creationId xmlns:p14="http://schemas.microsoft.com/office/powerpoint/2010/main" val="341483398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47"/>
                                        </p:tgtEl>
                                      </p:cBhvr>
                                    </p:cmd>
                                  </p:childTnLst>
                                </p:cTn>
                              </p:par>
                            </p:childTnLst>
                          </p:cTn>
                        </p:par>
                        <p:par>
                          <p:cTn id="7" fill="hold">
                            <p:stCondLst>
                              <p:cond delay="40446"/>
                            </p:stCondLst>
                            <p:childTnLst>
                              <p:par>
                                <p:cTn id="8" presetID="1" presetClass="mediacall" presetSubtype="0" fill="hold" nodeType="afterEffect">
                                  <p:stCondLst>
                                    <p:cond delay="0"/>
                                  </p:stCondLst>
                                  <p:childTnLst>
                                    <p:cmd type="call" cmd="playFrom(0.0)">
                                      <p:cBhvr>
                                        <p:cTn id="9" dur="302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7"/>
                                        </p:tgtEl>
                                      </p:cBhvr>
                                    </p:cmd>
                                  </p:childTnLst>
                                </p:cTn>
                              </p:par>
                            </p:childTnLst>
                          </p:cTn>
                        </p:par>
                      </p:childTnLst>
                    </p:cTn>
                  </p:par>
                </p:childTnLst>
              </p:cTn>
              <p:nextCondLst>
                <p:cond evt="onClick" delay="0">
                  <p:tgtEl>
                    <p:spTgt spid="47"/>
                  </p:tgtEl>
                </p:cond>
              </p:nextCondLst>
            </p:seq>
            <p:video>
              <p:cMediaNode>
                <p:cTn id="15" fill="hold" display="0">
                  <p:stCondLst>
                    <p:cond delay="indefinite"/>
                  </p:stCondLst>
                  <p:endCondLst>
                    <p:cond evt="onNext" delay="0">
                      <p:tgtEl>
                        <p:sldTgt/>
                      </p:tgtEl>
                    </p:cond>
                    <p:cond evt="onPrev" delay="0">
                      <p:tgtEl>
                        <p:sldTgt/>
                      </p:tgtEl>
                    </p:cond>
                  </p:endCondLst>
                </p:cTn>
                <p:tgtEl>
                  <p:spTgt spid="47"/>
                </p:tgtEl>
              </p:cMediaNode>
            </p:video>
            <p:video fullScrn="1">
              <p:cMediaNode vol="2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Заработок денег</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29" name="TextBox 28"/>
          <p:cNvSpPr txBox="1"/>
          <p:nvPr/>
        </p:nvSpPr>
        <p:spPr>
          <a:xfrm>
            <a:off x="1886932" y="360000"/>
            <a:ext cx="684804" cy="630942"/>
          </a:xfrm>
          <a:prstGeom prst="rect">
            <a:avLst/>
          </a:prstGeom>
          <a:noFill/>
        </p:spPr>
        <p:txBody>
          <a:bodyPr wrap="none" rtlCol="0">
            <a:spAutoFit/>
          </a:bodyPr>
          <a:lstStyle/>
          <a:p>
            <a:pPr algn="ctr"/>
            <a:r>
              <a:rPr lang="ru-RU" sz="3500" b="1">
                <a:latin typeface="Arial" pitchFamily="34" charset="0"/>
                <a:cs typeface="Arial" pitchFamily="34" charset="0"/>
              </a:rPr>
              <a:t>10</a:t>
            </a:r>
            <a:endParaRPr lang="ru-RU" sz="3500" b="1" dirty="0">
              <a:latin typeface="Arial" pitchFamily="34" charset="0"/>
              <a:cs typeface="Arial" pitchFamily="34" charset="0"/>
            </a:endParaRPr>
          </a:p>
        </p:txBody>
      </p:sp>
      <p:sp>
        <p:nvSpPr>
          <p:cNvPr id="21" name="Прямоугольник 20"/>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Зимняя одежда.</a:t>
            </a:r>
          </a:p>
          <a:p>
            <a:pPr algn="ctr">
              <a:buClr>
                <a:srgbClr val="F07F09"/>
              </a:buClr>
              <a:buSzPct val="80000"/>
            </a:pPr>
            <a:r>
              <a:rPr lang="ru-RU" sz="2400" b="1" dirty="0">
                <a:solidFill>
                  <a:schemeClr val="tx1"/>
                </a:solidFill>
                <a:latin typeface="Arial" pitchFamily="34" charset="0"/>
                <a:cs typeface="Arial" pitchFamily="34" charset="0"/>
              </a:rPr>
              <a:t>Чтобы сэкономить на расходах на отопление, людям рекомендуют надевать теплую одежду. В холодном климате России такой совет всегда актуален.</a:t>
            </a:r>
          </a:p>
        </p:txBody>
      </p:sp>
      <p:pic>
        <p:nvPicPr>
          <p:cNvPr id="31" name="Рисунок 30"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7" name="Рисунок 26"/>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53785" y="3825296"/>
            <a:ext cx="3834439" cy="2268000"/>
          </a:xfrm>
          <a:prstGeom prst="rect">
            <a:avLst/>
          </a:prstGeom>
        </p:spPr>
      </p:pic>
      <p:sp>
        <p:nvSpPr>
          <p:cNvPr id="24" name="Прямоугольник 23"/>
          <p:cNvSpPr/>
          <p:nvPr/>
        </p:nvSpPr>
        <p:spPr>
          <a:xfrm>
            <a:off x="251521" y="5611306"/>
            <a:ext cx="2320216" cy="553998"/>
          </a:xfrm>
          <a:prstGeom prst="rect">
            <a:avLst/>
          </a:prstGeom>
        </p:spPr>
        <p:txBody>
          <a:bodyPr wrap="square">
            <a:spAutoFit/>
          </a:bodyPr>
          <a:lstStyle/>
          <a:p>
            <a:r>
              <a:rPr lang="ru-RU" sz="1500" dirty="0">
                <a:latin typeface="Arial" pitchFamily="34" charset="0"/>
                <a:cs typeface="Arial" pitchFamily="34" charset="0"/>
              </a:rPr>
              <a:t>Карта средних годовых температур в России</a:t>
            </a:r>
            <a:endParaRPr lang="ru-RU" sz="1500" dirty="0"/>
          </a:p>
        </p:txBody>
      </p:sp>
      <p:sp>
        <p:nvSpPr>
          <p:cNvPr id="30" name="Равнобедренный треугольник 29"/>
          <p:cNvSpPr/>
          <p:nvPr/>
        </p:nvSpPr>
        <p:spPr>
          <a:xfrm rot="5400000">
            <a:off x="2563416" y="5740896"/>
            <a:ext cx="144016" cy="128735"/>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82872146"/>
      </p:ext>
    </p:extLst>
  </p:cSld>
  <p:clrMapOvr>
    <a:masterClrMapping/>
  </p:clrMapOvr>
  <p:transition spd="slow" advClick="0">
    <p:sndAc>
      <p:endSnd/>
    </p:sndAc>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Заработок денег</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20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5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7" name="Рисунок 26"/>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
        <p:nvSpPr>
          <p:cNvPr id="32" name="Прямоугольник 31"/>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r>
              <a:rPr lang="ru-RU" sz="2400" b="1" dirty="0">
                <a:solidFill>
                  <a:schemeClr val="tx1"/>
                </a:solidFill>
                <a:latin typeface="Arial" pitchFamily="34" charset="0"/>
                <a:cs typeface="Arial" pitchFamily="34" charset="0"/>
              </a:rPr>
              <a:t>В 2007 году Борис Немцов заявлял, что ЭТА ПРОГРАММА воздействует на один показатель только в люмпенизированных семьях (алкоголиков, неработающих граждан), а также в мусульманских регионах – Чечне, Дагестане, Татарстане и Башкортостане, где этот показатель и так высок. Эта программа никак не влияет на один показатель в регионах с преимущественно русским населением. О какой программе идет речь?</a:t>
            </a:r>
          </a:p>
        </p:txBody>
      </p:sp>
    </p:spTree>
    <p:extLst>
      <p:ext uri="{BB962C8B-B14F-4D97-AF65-F5344CB8AC3E}">
        <p14:creationId xmlns:p14="http://schemas.microsoft.com/office/powerpoint/2010/main" val="913492322"/>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5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2"/>
                                        </p:tgtEl>
                                      </p:cBhvr>
                                    </p:cmd>
                                  </p:childTnLst>
                                </p:cTn>
                              </p:par>
                            </p:childTnLst>
                          </p:cTn>
                        </p:par>
                      </p:childTnLst>
                    </p:cTn>
                  </p:par>
                </p:childTnLst>
              </p:cTn>
              <p:nextCondLst>
                <p:cond evt="onClick" delay="0">
                  <p:tgtEl>
                    <p:spTgt spid="52"/>
                  </p:tgtEl>
                </p:cond>
              </p:nextCondLst>
            </p:seq>
            <p:video>
              <p:cMediaNode>
                <p:cTn id="12" fill="hold" display="0">
                  <p:stCondLst>
                    <p:cond delay="indefinite"/>
                  </p:stCondLst>
                  <p:endCondLst>
                    <p:cond evt="onNext" delay="0">
                      <p:tgtEl>
                        <p:sldTgt/>
                      </p:tgtEl>
                    </p:cond>
                    <p:cond evt="onPrev" delay="0">
                      <p:tgtEl>
                        <p:sldTgt/>
                      </p:tgtEl>
                    </p:cond>
                  </p:endCondLst>
                </p:cTn>
                <p:tgtEl>
                  <p:spTgt spid="52"/>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9" name="Управляющая кнопка: назад 28">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Заработок денег</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28" name="TextBox 27"/>
          <p:cNvSpPr txBox="1"/>
          <p:nvPr/>
        </p:nvSpPr>
        <p:spPr>
          <a:xfrm>
            <a:off x="1886932" y="360000"/>
            <a:ext cx="684804" cy="630942"/>
          </a:xfrm>
          <a:prstGeom prst="rect">
            <a:avLst/>
          </a:prstGeom>
          <a:noFill/>
        </p:spPr>
        <p:txBody>
          <a:bodyPr wrap="none" rtlCol="0">
            <a:spAutoFit/>
          </a:bodyPr>
          <a:lstStyle/>
          <a:p>
            <a:pPr algn="ctr"/>
            <a:r>
              <a:rPr lang="en-US" sz="3500" b="1" dirty="0">
                <a:latin typeface="Arial" pitchFamily="34" charset="0"/>
                <a:cs typeface="Arial" pitchFamily="34" charset="0"/>
              </a:rPr>
              <a:t>2</a:t>
            </a:r>
            <a:r>
              <a:rPr lang="ru-RU" sz="3500" b="1" dirty="0">
                <a:latin typeface="Arial" pitchFamily="34" charset="0"/>
                <a:cs typeface="Arial" pitchFamily="34" charset="0"/>
              </a:rPr>
              <a:t>0</a:t>
            </a:r>
          </a:p>
        </p:txBody>
      </p:sp>
      <p:sp>
        <p:nvSpPr>
          <p:cNvPr id="21" name="Прямоугольник 20"/>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300" b="1" dirty="0">
                <a:solidFill>
                  <a:schemeClr val="tx1"/>
                </a:solidFill>
                <a:latin typeface="Arial" pitchFamily="34" charset="0"/>
                <a:cs typeface="Arial" pitchFamily="34" charset="0"/>
              </a:rPr>
              <a:t>Программа материнского капитала.</a:t>
            </a:r>
          </a:p>
          <a:p>
            <a:pPr algn="ctr">
              <a:buClr>
                <a:srgbClr val="F07F09"/>
              </a:buClr>
              <a:buSzPct val="80000"/>
            </a:pPr>
            <a:r>
              <a:rPr lang="ru-RU" sz="2300" b="1" dirty="0">
                <a:solidFill>
                  <a:schemeClr val="tx1"/>
                </a:solidFill>
                <a:latin typeface="Arial" pitchFamily="34" charset="0"/>
                <a:cs typeface="Arial" pitchFamily="34" charset="0"/>
              </a:rPr>
              <a:t>Это мера государственной поддержки российских семей, воспитывающих детей. Эта поддержка оказывается с 1 января 2007 года при рождении или усыновлении ребенка, имеющего российское гражданство, при условии, что родители не воспользовались правом на дополнительные меры государственной поддержки. </a:t>
            </a:r>
          </a:p>
        </p:txBody>
      </p:sp>
      <p:sp>
        <p:nvSpPr>
          <p:cNvPr id="24" name="Прямоугольник 23"/>
          <p:cNvSpPr/>
          <p:nvPr/>
        </p:nvSpPr>
        <p:spPr>
          <a:xfrm>
            <a:off x="647755" y="5229200"/>
            <a:ext cx="7956693" cy="1015663"/>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Газеты пишут о нужных нацпроектах глазами лидеров политических партий. </a:t>
            </a:r>
            <a:r>
              <a:rPr lang="ru-RU" sz="1500" dirty="0">
                <a:solidFill>
                  <a:srgbClr val="000000"/>
                </a:solidFill>
                <a:latin typeface="Arial" pitchFamily="34" charset="0"/>
                <a:cs typeface="Arial" pitchFamily="34" charset="0"/>
                <a:hlinkClick r:id="rId4"/>
              </a:rPr>
              <a:t>www.demoscope.ru</a:t>
            </a:r>
            <a:r>
              <a:rPr lang="ru-RU" sz="1500" dirty="0">
                <a:solidFill>
                  <a:srgbClr val="000000"/>
                </a:solidFill>
                <a:latin typeface="Arial" pitchFamily="34" charset="0"/>
                <a:cs typeface="Arial" pitchFamily="34" charset="0"/>
              </a:rPr>
              <a:t>; </a:t>
            </a:r>
            <a:r>
              <a:rPr lang="en-GB" sz="1500" dirty="0">
                <a:solidFill>
                  <a:srgbClr val="000000"/>
                </a:solidFill>
                <a:latin typeface="Arial" pitchFamily="34" charset="0"/>
                <a:cs typeface="Arial" pitchFamily="34" charset="0"/>
              </a:rPr>
              <a:t>https://web.archive.org/web/20160409041840/http://www.demoscope.ru/weekly/2007/0305/gazeta02.php</a:t>
            </a:r>
            <a:endParaRPr lang="ru-RU" sz="1500" dirty="0">
              <a:latin typeface="Arial" pitchFamily="34" charset="0"/>
              <a:cs typeface="Arial" pitchFamily="34" charset="0"/>
            </a:endParaRPr>
          </a:p>
        </p:txBody>
      </p:sp>
      <p:pic>
        <p:nvPicPr>
          <p:cNvPr id="31" name="Рисунок 30" descr="Слайд 5.png">
            <a:hlinkClick r:id="rId5" action="ppaction://hlinksldjump"/>
          </p:cNvPr>
          <p:cNvPicPr>
            <a:picLocks noChangeAspect="1"/>
          </p:cNvPicPr>
          <p:nvPr/>
        </p:nvPicPr>
        <p:blipFill>
          <a:blip r:embed="rId6"/>
          <a:stretch>
            <a:fillRect/>
          </a:stretch>
        </p:blipFill>
        <p:spPr>
          <a:xfrm>
            <a:off x="7614000" y="206984"/>
            <a:ext cx="1248869" cy="936000"/>
          </a:xfrm>
          <a:prstGeom prst="rect">
            <a:avLst/>
          </a:prstGeom>
        </p:spPr>
      </p:pic>
      <p:pic>
        <p:nvPicPr>
          <p:cNvPr id="27" name="Рисунок 26"/>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3839142770"/>
      </p:ext>
    </p:extLst>
  </p:cSld>
  <p:clrMapOvr>
    <a:masterClrMapping/>
  </p:clrMapOvr>
  <p:transition spd="slow" advClick="0">
    <p:sndAc>
      <p:endSnd/>
    </p:sndAc>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Заработок денег</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5"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30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40" name="Прямоугольник 39"/>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Какой вид организаций рекламируется в данном видеоролике? В России это – юридическое лицо, обладающее лицензией Банка России на проведение как минимум брокерских и/или дилерских операций.</a:t>
            </a:r>
          </a:p>
        </p:txBody>
      </p:sp>
      <p:pic>
        <p:nvPicPr>
          <p:cNvPr id="54" name="40 сек вмв.wmv">
            <a:hlinkClick r:id="" action="ppaction://media"/>
          </p:cNvPr>
          <p:cNvPicPr>
            <a:picLocks noRot="1" noChangeAspect="1"/>
          </p:cNvPicPr>
          <p:nvPr>
            <a:videoFile r:link="rId1"/>
          </p:nvPr>
        </p:nvPicPr>
        <p:blipFill>
          <a:blip r:embed="rId8"/>
          <a:stretch>
            <a:fillRect/>
          </a:stretch>
        </p:blipFill>
        <p:spPr>
          <a:xfrm>
            <a:off x="3837600" y="201600"/>
            <a:ext cx="1725796" cy="972000"/>
          </a:xfrm>
          <a:prstGeom prst="rect">
            <a:avLst/>
          </a:prstGeom>
        </p:spPr>
      </p:pic>
      <p:pic>
        <p:nvPicPr>
          <p:cNvPr id="52" name="Рисунок 51"/>
          <p:cNvPicPr>
            <a:picLocks noChangeAspect="1"/>
          </p:cNvPicPr>
          <p:nvPr/>
        </p:nvPicPr>
        <p:blipFill>
          <a:blip r:embed="rId9">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pic>
        <p:nvPicPr>
          <p:cNvPr id="2" name="Учреждения.wmv">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10"/>
          <a:stretch>
            <a:fillRect/>
          </a:stretch>
        </p:blipFill>
        <p:spPr>
          <a:xfrm>
            <a:off x="2652000" y="3861288"/>
            <a:ext cx="3840000" cy="2160000"/>
          </a:xfrm>
          <a:prstGeom prst="rect">
            <a:avLst/>
          </a:prstGeom>
        </p:spPr>
      </p:pic>
    </p:spTree>
    <p:extLst>
      <p:ext uri="{BB962C8B-B14F-4D97-AF65-F5344CB8AC3E}">
        <p14:creationId xmlns:p14="http://schemas.microsoft.com/office/powerpoint/2010/main" val="1948029729"/>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54"/>
                                        </p:tgtEl>
                                      </p:cBhvr>
                                    </p:cmd>
                                  </p:childTnLst>
                                </p:cTn>
                              </p:par>
                            </p:childTnLst>
                          </p:cTn>
                        </p:par>
                        <p:par>
                          <p:cTn id="7" fill="hold">
                            <p:stCondLst>
                              <p:cond delay="40446"/>
                            </p:stCondLst>
                            <p:childTnLst>
                              <p:par>
                                <p:cTn id="8" presetID="1" presetClass="mediacall" presetSubtype="0" fill="hold" nodeType="afterEffect">
                                  <p:stCondLst>
                                    <p:cond delay="0"/>
                                  </p:stCondLst>
                                  <p:childTnLst>
                                    <p:cmd type="call" cmd="playFrom(0.0)">
                                      <p:cBhvr>
                                        <p:cTn id="9" dur="347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4"/>
                                        </p:tgtEl>
                                      </p:cBhvr>
                                    </p:cmd>
                                  </p:childTnLst>
                                </p:cTn>
                              </p:par>
                            </p:childTnLst>
                          </p:cTn>
                        </p:par>
                      </p:childTnLst>
                    </p:cTn>
                  </p:par>
                </p:childTnLst>
              </p:cTn>
              <p:nextCondLst>
                <p:cond evt="onClick" delay="0">
                  <p:tgtEl>
                    <p:spTgt spid="54"/>
                  </p:tgtEl>
                </p:cond>
              </p:nextCondLst>
            </p:seq>
            <p:video>
              <p:cMediaNode>
                <p:cTn id="15" fill="hold" display="0">
                  <p:stCondLst>
                    <p:cond delay="indefinite"/>
                  </p:stCondLst>
                  <p:endCondLst>
                    <p:cond evt="onNext" delay="0">
                      <p:tgtEl>
                        <p:sldTgt/>
                      </p:tgtEl>
                    </p:cond>
                    <p:cond evt="onPrev" delay="0">
                      <p:tgtEl>
                        <p:sldTgt/>
                      </p:tgtEl>
                    </p:cond>
                  </p:endCondLst>
                </p:cTn>
                <p:tgtEl>
                  <p:spTgt spid="54"/>
                </p:tgtEl>
              </p:cMediaNode>
            </p:video>
            <p:video fullScrn="1">
              <p:cMediaNode vol="20000">
                <p:cTn id="16" fill="hold" display="0">
                  <p:stCondLst>
                    <p:cond delay="indefinite"/>
                  </p:stCondLst>
                </p:cTn>
                <p:tgtEl>
                  <p:spTgt spid="2"/>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7" name="Прямоугольник 26"/>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Инвестиционная компания.</a:t>
            </a:r>
          </a:p>
          <a:p>
            <a:pPr algn="ctr">
              <a:buClr>
                <a:srgbClr val="F07F09"/>
              </a:buClr>
              <a:buSzPct val="80000"/>
            </a:pPr>
            <a:r>
              <a:rPr lang="ru-RU" sz="2400" b="1" dirty="0">
                <a:solidFill>
                  <a:schemeClr val="tx1"/>
                </a:solidFill>
                <a:latin typeface="Arial" pitchFamily="34" charset="0"/>
                <a:cs typeface="Arial" pitchFamily="34" charset="0"/>
              </a:rPr>
              <a:t>Это организация, осуществляющая коллективные инвестиции. Главными функциями инвестиционных компаний являются диверсификация инвестиций и управление инвестиционным портфелем, в который входят ценные бумаги разных эмитентов и другие виды фондовых инструментов.</a:t>
            </a: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Заработок денег</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2" name="TextBox 31"/>
          <p:cNvSpPr txBox="1"/>
          <p:nvPr/>
        </p:nvSpPr>
        <p:spPr>
          <a:xfrm>
            <a:off x="1886932" y="360000"/>
            <a:ext cx="684804" cy="630942"/>
          </a:xfrm>
          <a:prstGeom prst="rect">
            <a:avLst/>
          </a:prstGeom>
          <a:noFill/>
        </p:spPr>
        <p:txBody>
          <a:bodyPr wrap="none" rtlCol="0">
            <a:spAutoFit/>
          </a:bodyPr>
          <a:lstStyle/>
          <a:p>
            <a:pPr algn="ctr"/>
            <a:r>
              <a:rPr lang="en-US" sz="3500" b="1" dirty="0">
                <a:latin typeface="Arial" pitchFamily="34" charset="0"/>
                <a:cs typeface="Arial" pitchFamily="34" charset="0"/>
              </a:rPr>
              <a:t>3</a:t>
            </a:r>
            <a:r>
              <a:rPr lang="ru-RU" sz="3500" b="1" dirty="0">
                <a:latin typeface="Arial" pitchFamily="34" charset="0"/>
                <a:cs typeface="Arial" pitchFamily="34" charset="0"/>
              </a:rPr>
              <a:t>0</a:t>
            </a:r>
          </a:p>
        </p:txBody>
      </p:sp>
      <p:pic>
        <p:nvPicPr>
          <p:cNvPr id="30" name="Рисунок 29"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42" name="Рисунок 41"/>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
        <p:nvSpPr>
          <p:cNvPr id="43" name="Прямоугольник 42"/>
          <p:cNvSpPr/>
          <p:nvPr/>
        </p:nvSpPr>
        <p:spPr>
          <a:xfrm>
            <a:off x="428596" y="5517232"/>
            <a:ext cx="8358246" cy="553998"/>
          </a:xfrm>
          <a:prstGeom prst="rect">
            <a:avLst/>
          </a:prstGeom>
        </p:spPr>
        <p:txBody>
          <a:bodyPr wrap="square">
            <a:spAutoFit/>
          </a:bodyPr>
          <a:lstStyle/>
          <a:p>
            <a:r>
              <a:rPr lang="ru-RU" sz="1500" b="1" dirty="0">
                <a:latin typeface="Arial" pitchFamily="34" charset="0"/>
                <a:cs typeface="Arial" pitchFamily="34" charset="0"/>
              </a:rPr>
              <a:t>Источник: </a:t>
            </a:r>
            <a:r>
              <a:rPr lang="ru-RU" sz="1500" dirty="0">
                <a:latin typeface="Arial" pitchFamily="34" charset="0"/>
                <a:cs typeface="Arial" pitchFamily="34" charset="0"/>
              </a:rPr>
              <a:t>Инвестиционная компания / Г.Б. </a:t>
            </a:r>
            <a:r>
              <a:rPr lang="ru-RU" sz="1500" dirty="0" err="1">
                <a:latin typeface="Arial" pitchFamily="34" charset="0"/>
                <a:cs typeface="Arial" pitchFamily="34" charset="0"/>
              </a:rPr>
              <a:t>Клейнер</a:t>
            </a:r>
            <a:r>
              <a:rPr lang="ru-RU" sz="1500" dirty="0">
                <a:latin typeface="Arial" pitchFamily="34" charset="0"/>
                <a:cs typeface="Arial" pitchFamily="34" charset="0"/>
              </a:rPr>
              <a:t> // Большая российская энциклопедия: [в 35 т.] / гл. ред. Ю.С. Осипов. – М. : Большая российская энциклопедия, 2004–2017.</a:t>
            </a:r>
          </a:p>
        </p:txBody>
      </p:sp>
    </p:spTree>
    <p:extLst>
      <p:ext uri="{BB962C8B-B14F-4D97-AF65-F5344CB8AC3E}">
        <p14:creationId xmlns:p14="http://schemas.microsoft.com/office/powerpoint/2010/main" val="2683678639"/>
      </p:ext>
    </p:extLst>
  </p:cSld>
  <p:clrMapOvr>
    <a:masterClrMapping/>
  </p:clrMapOvr>
  <p:transition spd="slow" advClick="0">
    <p:sndAc>
      <p:endSnd/>
    </p:sndAc>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r>
              <a:rPr lang="ru-RU" sz="2300" b="1" dirty="0">
                <a:solidFill>
                  <a:schemeClr val="tx1"/>
                </a:solidFill>
                <a:latin typeface="Arial" pitchFamily="34" charset="0"/>
                <a:cs typeface="Arial" pitchFamily="34" charset="0"/>
              </a:rPr>
              <a:t>В царской России крестьяне часто стремились перейти в более знатное сословие, например, в купечество. В Китае, в эпоху династии </a:t>
            </a:r>
            <a:r>
              <a:rPr lang="ru-RU" sz="2300" b="1" dirty="0" err="1">
                <a:solidFill>
                  <a:schemeClr val="tx1"/>
                </a:solidFill>
                <a:latin typeface="Arial" pitchFamily="34" charset="0"/>
                <a:cs typeface="Arial" pitchFamily="34" charset="0"/>
              </a:rPr>
              <a:t>Хань</a:t>
            </a:r>
            <a:r>
              <a:rPr lang="ru-RU" sz="2300" b="1" dirty="0">
                <a:solidFill>
                  <a:schemeClr val="tx1"/>
                </a:solidFill>
                <a:latin typeface="Arial" pitchFamily="34" charset="0"/>
                <a:cs typeface="Arial" pitchFamily="34" charset="0"/>
              </a:rPr>
              <a:t>, наоборот, купцы стремились записаться в крестьянское сословие. В 119 году до н.э. императору пришлось специальным указом запретить это. Стремились к этому купцы с определенной целью, эта цель актуальна для коммерсантов и в наши дни, но достигается другими средствами. Зачем же китайские купцы записывались в крестьянское сословие?</a:t>
            </a:r>
          </a:p>
        </p:txBody>
      </p:sp>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Заработок денег</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40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40"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sp>
        <p:nvSpPr>
          <p:cNvPr id="45" name="Прямоугольник 44"/>
          <p:cNvSpPr/>
          <p:nvPr/>
        </p:nvSpPr>
        <p:spPr>
          <a:xfrm>
            <a:off x="0" y="6334804"/>
            <a:ext cx="9144000" cy="523220"/>
          </a:xfrm>
          <a:prstGeom prst="rect">
            <a:avLst/>
          </a:prstGeom>
          <a:solidFill>
            <a:schemeClr val="bg1"/>
          </a:solidFill>
        </p:spPr>
        <p:txBody>
          <a:bodyPr wrap="square">
            <a:spAutoFit/>
          </a:bodyPr>
          <a:lstStyle/>
          <a:p>
            <a:r>
              <a:rPr lang="ru-RU" sz="1400" dirty="0">
                <a:solidFill>
                  <a:schemeClr val="bg1"/>
                </a:solidFill>
              </a:rPr>
              <a:t>Р</a:t>
            </a:r>
          </a:p>
          <a:p>
            <a:r>
              <a:rPr lang="ru-RU" sz="1400" dirty="0">
                <a:solidFill>
                  <a:schemeClr val="bg1"/>
                </a:solidFill>
              </a:rPr>
              <a:t>Р</a:t>
            </a:r>
          </a:p>
        </p:txBody>
      </p:sp>
      <p:pic>
        <p:nvPicPr>
          <p:cNvPr id="6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71" name="Рисунок 70"/>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540719839"/>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0"/>
                                        </p:tgtEl>
                                      </p:cBhvr>
                                    </p:cmd>
                                  </p:childTnLst>
                                </p:cTn>
                              </p:par>
                            </p:childTnLst>
                          </p:cTn>
                        </p:par>
                      </p:childTnLst>
                    </p:cTn>
                  </p:par>
                </p:childTnLst>
              </p:cTn>
              <p:nextCondLst>
                <p:cond evt="onClick" delay="0">
                  <p:tgtEl>
                    <p:spTgt spid="40"/>
                  </p:tgtEl>
                </p:cond>
              </p:nextCondLst>
            </p:seq>
            <p:video>
              <p:cMediaNode>
                <p:cTn id="12" fill="hold" display="0">
                  <p:stCondLst>
                    <p:cond delay="indefinite"/>
                  </p:stCondLst>
                  <p:endCondLst>
                    <p:cond evt="onNext" delay="0">
                      <p:tgtEl>
                        <p:sldTgt/>
                      </p:tgtEl>
                    </p:cond>
                    <p:cond evt="onPrev" delay="0">
                      <p:tgtEl>
                        <p:sldTgt/>
                      </p:tgtEl>
                    </p:cond>
                  </p:endCondLst>
                </p:cTn>
                <p:tgtEl>
                  <p:spTgt spid="40"/>
                </p:tgtEl>
              </p:cMediaNode>
            </p:vide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Заработок денег</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4" name="TextBox 33"/>
          <p:cNvSpPr txBox="1"/>
          <p:nvPr/>
        </p:nvSpPr>
        <p:spPr>
          <a:xfrm>
            <a:off x="1886932" y="360000"/>
            <a:ext cx="684804" cy="630942"/>
          </a:xfrm>
          <a:prstGeom prst="rect">
            <a:avLst/>
          </a:prstGeom>
          <a:noFill/>
        </p:spPr>
        <p:txBody>
          <a:bodyPr wrap="none" rtlCol="0">
            <a:spAutoFit/>
          </a:bodyPr>
          <a:lstStyle/>
          <a:p>
            <a:pPr algn="ctr"/>
            <a:r>
              <a:rPr lang="en-US" sz="3500" b="1" dirty="0">
                <a:latin typeface="Arial" pitchFamily="34" charset="0"/>
                <a:cs typeface="Arial" pitchFamily="34" charset="0"/>
              </a:rPr>
              <a:t>4</a:t>
            </a:r>
            <a:r>
              <a:rPr lang="ru-RU" sz="3500" b="1" dirty="0">
                <a:latin typeface="Arial" pitchFamily="34" charset="0"/>
                <a:cs typeface="Arial" pitchFamily="34" charset="0"/>
              </a:rPr>
              <a:t>0</a:t>
            </a:r>
          </a:p>
        </p:txBody>
      </p:sp>
      <p:sp>
        <p:nvSpPr>
          <p:cNvPr id="21" name="Прямоугольник 20"/>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fontAlgn="base"/>
            <a:r>
              <a:rPr lang="ru-RU" sz="2400" b="1" dirty="0">
                <a:solidFill>
                  <a:schemeClr val="tx1"/>
                </a:solidFill>
                <a:latin typeface="Arial" pitchFamily="34" charset="0"/>
                <a:cs typeface="Arial" pitchFamily="34" charset="0"/>
              </a:rPr>
              <a:t>Чтобы уйти от налогов.</a:t>
            </a:r>
          </a:p>
        </p:txBody>
      </p:sp>
      <p:sp>
        <p:nvSpPr>
          <p:cNvPr id="24" name="Прямоугольник 23"/>
          <p:cNvSpPr/>
          <p:nvPr/>
        </p:nvSpPr>
        <p:spPr>
          <a:xfrm>
            <a:off x="647755" y="5683314"/>
            <a:ext cx="7956693" cy="553998"/>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Фицджеральд С. П. Китай. Краткая история культуры. – СПб.: Евразия, 1998, стр. 129. Максим Руссо.</a:t>
            </a:r>
            <a:endParaRPr lang="ru-RU" sz="1500" dirty="0">
              <a:latin typeface="Arial" pitchFamily="34" charset="0"/>
              <a:cs typeface="Arial" pitchFamily="34" charset="0"/>
            </a:endParaRPr>
          </a:p>
        </p:txBody>
      </p:sp>
      <p:pic>
        <p:nvPicPr>
          <p:cNvPr id="42" name="Рисунок 41"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7" name="Рисунок 26"/>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19285" y="2996952"/>
            <a:ext cx="3105431" cy="2160000"/>
          </a:xfrm>
          <a:prstGeom prst="rect">
            <a:avLst/>
          </a:prstGeom>
        </p:spPr>
      </p:pic>
    </p:spTree>
    <p:extLst>
      <p:ext uri="{BB962C8B-B14F-4D97-AF65-F5344CB8AC3E}">
        <p14:creationId xmlns:p14="http://schemas.microsoft.com/office/powerpoint/2010/main" val="3974579146"/>
      </p:ext>
    </p:extLst>
  </p:cSld>
  <p:clrMapOvr>
    <a:masterClrMapping/>
  </p:clrMapOvr>
  <p:transition spd="slow" advClick="0">
    <p:sndAc>
      <p:endSnd/>
    </p:sndAc>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рямоугольник 24"/>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В свое время начали зарождаться семейные товарищества, где родители, дети и другие родственники делили поровну все: хлеб, риск, капитал и труд. Как со временем стали называться такие товарищества?</a:t>
            </a:r>
          </a:p>
        </p:txBody>
      </p:sp>
      <p:sp>
        <p:nvSpPr>
          <p:cNvPr id="26"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Заработок денег</a:t>
            </a:r>
          </a:p>
        </p:txBody>
      </p:sp>
      <p:sp>
        <p:nvSpPr>
          <p:cNvPr id="28" name="Управляющая кнопка: далее 27">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50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7" name="Рисунок 26"/>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307075771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7" name="Прямоугольник 26"/>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Компании.</a:t>
            </a:r>
          </a:p>
          <a:p>
            <a:pPr algn="ctr">
              <a:buClr>
                <a:srgbClr val="F07F09"/>
              </a:buClr>
              <a:buSzPct val="80000"/>
            </a:pPr>
            <a:r>
              <a:rPr lang="ru-RU" sz="2400" b="1" dirty="0">
                <a:solidFill>
                  <a:schemeClr val="tx1"/>
                </a:solidFill>
                <a:latin typeface="Arial" pitchFamily="34" charset="0"/>
                <a:cs typeface="Arial" pitchFamily="34" charset="0"/>
              </a:rPr>
              <a:t>«</a:t>
            </a:r>
            <a:r>
              <a:rPr lang="en-US" sz="2400" b="1" dirty="0">
                <a:solidFill>
                  <a:schemeClr val="tx1"/>
                </a:solidFill>
                <a:latin typeface="Arial" pitchFamily="34" charset="0"/>
                <a:cs typeface="Arial" pitchFamily="34" charset="0"/>
              </a:rPr>
              <a:t>C</a:t>
            </a:r>
            <a:r>
              <a:rPr lang="ru-RU" sz="2400" b="1" dirty="0" err="1">
                <a:solidFill>
                  <a:schemeClr val="tx1"/>
                </a:solidFill>
                <a:latin typeface="Arial" pitchFamily="34" charset="0"/>
                <a:cs typeface="Arial" pitchFamily="34" charset="0"/>
              </a:rPr>
              <a:t>ompagnie</a:t>
            </a:r>
            <a:r>
              <a:rPr lang="ru-RU" sz="2400" b="1" dirty="0">
                <a:solidFill>
                  <a:schemeClr val="tx1"/>
                </a:solidFill>
                <a:latin typeface="Arial" pitchFamily="34" charset="0"/>
                <a:cs typeface="Arial" pitchFamily="34" charset="0"/>
              </a:rPr>
              <a:t>», «</a:t>
            </a:r>
            <a:r>
              <a:rPr lang="ru-RU" sz="2400" b="1" dirty="0" err="1">
                <a:solidFill>
                  <a:schemeClr val="tx1"/>
                </a:solidFill>
                <a:latin typeface="Arial" pitchFamily="34" charset="0"/>
                <a:cs typeface="Arial" pitchFamily="34" charset="0"/>
              </a:rPr>
              <a:t>cum</a:t>
            </a:r>
            <a:r>
              <a:rPr lang="ru-RU" sz="2400" b="1" dirty="0">
                <a:solidFill>
                  <a:schemeClr val="tx1"/>
                </a:solidFill>
                <a:latin typeface="Arial" pitchFamily="34" charset="0"/>
                <a:cs typeface="Arial" pitchFamily="34" charset="0"/>
              </a:rPr>
              <a:t>» – вместе и «</a:t>
            </a:r>
            <a:r>
              <a:rPr lang="ru-RU" sz="2400" b="1" dirty="0" err="1">
                <a:solidFill>
                  <a:schemeClr val="tx1"/>
                </a:solidFill>
                <a:latin typeface="Arial" pitchFamily="34" charset="0"/>
                <a:cs typeface="Arial" pitchFamily="34" charset="0"/>
              </a:rPr>
              <a:t>panis</a:t>
            </a:r>
            <a:r>
              <a:rPr lang="ru-RU" sz="2400" b="1" dirty="0">
                <a:solidFill>
                  <a:schemeClr val="tx1"/>
                </a:solidFill>
                <a:latin typeface="Arial" pitchFamily="34" charset="0"/>
                <a:cs typeface="Arial" pitchFamily="34" charset="0"/>
              </a:rPr>
              <a:t>» – хлеб</a:t>
            </a:r>
            <a:r>
              <a:rPr lang="en-US" sz="2400" b="1" dirty="0">
                <a:solidFill>
                  <a:schemeClr val="tx1"/>
                </a:solidFill>
                <a:latin typeface="Arial" pitchFamily="34" charset="0"/>
                <a:cs typeface="Arial" pitchFamily="34" charset="0"/>
              </a:rPr>
              <a:t>.</a:t>
            </a:r>
            <a:endParaRPr lang="ru-RU" sz="2400" b="1" dirty="0">
              <a:solidFill>
                <a:schemeClr val="tx1"/>
              </a:solidFill>
              <a:latin typeface="Arial" pitchFamily="34" charset="0"/>
              <a:cs typeface="Arial" pitchFamily="34" charset="0"/>
            </a:endParaRP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200" b="1" dirty="0">
                <a:solidFill>
                  <a:prstClr val="white"/>
                </a:solidFill>
                <a:latin typeface="Arial" pitchFamily="34" charset="0"/>
                <a:ea typeface="+mn-ea"/>
                <a:cs typeface="Arial" pitchFamily="34" charset="0"/>
              </a:rPr>
              <a:t>Заработок денег</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en-US" sz="3500" b="1" dirty="0">
                <a:latin typeface="Arial" pitchFamily="34" charset="0"/>
                <a:cs typeface="Arial" pitchFamily="34" charset="0"/>
              </a:rPr>
              <a:t>5</a:t>
            </a:r>
            <a:r>
              <a:rPr lang="ru-RU" sz="3500" b="1" dirty="0">
                <a:latin typeface="Arial" pitchFamily="34" charset="0"/>
                <a:cs typeface="Arial" pitchFamily="34" charset="0"/>
              </a:rPr>
              <a:t>0</a:t>
            </a:r>
          </a:p>
        </p:txBody>
      </p:sp>
      <p:pic>
        <p:nvPicPr>
          <p:cNvPr id="44" name="Рисунок 43"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45" name="Рисунок 44"/>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
        <p:nvSpPr>
          <p:cNvPr id="21" name="Прямоугольник 20"/>
          <p:cNvSpPr/>
          <p:nvPr/>
        </p:nvSpPr>
        <p:spPr>
          <a:xfrm>
            <a:off x="647755" y="5445224"/>
            <a:ext cx="7956693" cy="784830"/>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Компания.</a:t>
            </a:r>
            <a:r>
              <a:rPr lang="ru-RU" sz="1500" b="1" dirty="0">
                <a:solidFill>
                  <a:srgbClr val="000000"/>
                </a:solidFill>
                <a:latin typeface="Arial" pitchFamily="34" charset="0"/>
                <a:cs typeface="Arial" pitchFamily="34" charset="0"/>
              </a:rPr>
              <a:t> </a:t>
            </a:r>
            <a:r>
              <a:rPr lang="en-GB" sz="1500" dirty="0">
                <a:solidFill>
                  <a:srgbClr val="000000"/>
                </a:solidFill>
                <a:latin typeface="Arial" pitchFamily="34" charset="0"/>
                <a:cs typeface="Arial" pitchFamily="34" charset="0"/>
              </a:rPr>
              <a:t>https://ru.wikipedia.org/wiki/%D0%9A%D0%BE%D0%BC%D0%BF%D0%B0%D0%BD%D0%B8%D1%8F</a:t>
            </a:r>
            <a:endParaRPr lang="ru-RU" sz="1500" dirty="0">
              <a:latin typeface="Arial" pitchFamily="34" charset="0"/>
              <a:cs typeface="Arial" pitchFamily="34" charset="0"/>
            </a:endParaRPr>
          </a:p>
        </p:txBody>
      </p:sp>
    </p:spTree>
    <p:extLst>
      <p:ext uri="{BB962C8B-B14F-4D97-AF65-F5344CB8AC3E}">
        <p14:creationId xmlns:p14="http://schemas.microsoft.com/office/powerpoint/2010/main" val="2070125645"/>
      </p:ext>
    </p:extLst>
  </p:cSld>
  <p:clrMapOvr>
    <a:masterClrMapping/>
  </p:clrMapOvr>
  <p:transition spd="slow" advClick="0">
    <p:sndAc>
      <p:endSnd/>
    </p:sndAc>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bg1"/>
                </a:solidFill>
                <a:latin typeface="Arial" pitchFamily="34" charset="0"/>
                <a:cs typeface="Arial" pitchFamily="34" charset="0"/>
              </a:rPr>
              <a:t>Народная молва</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a:latin typeface="Arial" pitchFamily="34" charset="0"/>
                <a:cs typeface="Arial" pitchFamily="34" charset="0"/>
              </a:rPr>
              <a:t>10</a:t>
            </a:r>
            <a:endParaRPr lang="ru-RU" sz="2200" b="1" dirty="0">
              <a:latin typeface="Arial" pitchFamily="34" charset="0"/>
              <a:cs typeface="Arial" pitchFamily="34" charset="0"/>
            </a:endParaRP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8" name="Прямоугольник 27"/>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Вспомните народную мудрость и, что такое омонимы, и ответьте, что может признать невиновным достаточное число денег.</a:t>
            </a:r>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6" name="Рисунок 25"/>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307075771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Прямоугольник 30"/>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Цель (оправдывает средства).</a:t>
            </a:r>
          </a:p>
        </p:txBody>
      </p:sp>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dirty="0">
                <a:solidFill>
                  <a:prstClr val="white"/>
                </a:solidFill>
                <a:latin typeface="Arial" pitchFamily="34" charset="0"/>
                <a:ea typeface="+mn-ea"/>
                <a:cs typeface="Arial" pitchFamily="34" charset="0"/>
              </a:rPr>
              <a:t>Народная молва</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29" name="TextBox 28"/>
          <p:cNvSpPr txBox="1"/>
          <p:nvPr/>
        </p:nvSpPr>
        <p:spPr>
          <a:xfrm>
            <a:off x="1886932" y="360000"/>
            <a:ext cx="684804" cy="630942"/>
          </a:xfrm>
          <a:prstGeom prst="rect">
            <a:avLst/>
          </a:prstGeom>
          <a:noFill/>
        </p:spPr>
        <p:txBody>
          <a:bodyPr wrap="none" rtlCol="0">
            <a:spAutoFit/>
          </a:bodyPr>
          <a:lstStyle/>
          <a:p>
            <a:pPr algn="ctr"/>
            <a:r>
              <a:rPr lang="ru-RU" sz="3500" b="1">
                <a:latin typeface="Arial" pitchFamily="34" charset="0"/>
                <a:cs typeface="Arial" pitchFamily="34" charset="0"/>
              </a:rPr>
              <a:t>10</a:t>
            </a:r>
            <a:endParaRPr lang="ru-RU" sz="3500" b="1" dirty="0">
              <a:latin typeface="Arial" pitchFamily="34" charset="0"/>
              <a:cs typeface="Arial" pitchFamily="34" charset="0"/>
            </a:endParaRPr>
          </a:p>
        </p:txBody>
      </p:sp>
      <p:pic>
        <p:nvPicPr>
          <p:cNvPr id="30" name="Рисунок 29"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7" name="Рисунок 26"/>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2070125645"/>
      </p:ext>
    </p:extLst>
  </p:cSld>
  <p:clrMapOvr>
    <a:masterClrMapping/>
  </p:clrMapOvr>
  <p:transition spd="slow" advClick="0">
    <p:sndAc>
      <p:endSnd/>
    </p:sndAc>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Прямоугольник 23"/>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П.И. Боборыкин сообщает, что если заниматься этим у нас – значит быть обеспеченным и даже благоденствовать, то француз, занимаясь этим, говорит, что живет если и не впроголодь, то очень сильно постится. Что же это за выражение, свидетельствующее, с одной стороны, о наличии продукта питания, а с другой – об уменьшении его количества?</a:t>
            </a:r>
          </a:p>
        </p:txBody>
      </p:sp>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bg1"/>
                </a:solidFill>
                <a:latin typeface="Arial" pitchFamily="34" charset="0"/>
                <a:cs typeface="Arial" pitchFamily="34" charset="0"/>
              </a:rPr>
              <a:t>Народная молва</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20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5" name="Заголовок 1"/>
          <p:cNvSpPr txBox="1">
            <a:spLocks/>
          </p:cNvSpPr>
          <p:nvPr/>
        </p:nvSpPr>
        <p:spPr>
          <a:xfrm>
            <a:off x="7429520" y="5214950"/>
            <a:ext cx="1500198" cy="475200"/>
          </a:xfrm>
          <a:prstGeom prst="rect">
            <a:avLst/>
          </a:prstGeom>
          <a:solidFill>
            <a:schemeClr val="bg1"/>
          </a:solidFill>
          <a:ln w="3175">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1650" b="1" dirty="0">
              <a:solidFill>
                <a:schemeClr val="bg1"/>
              </a:solidFill>
              <a:latin typeface="Arial" pitchFamily="34" charset="0"/>
              <a:cs typeface="Arial" pitchFamily="34" charset="0"/>
            </a:endParaRPr>
          </a:p>
        </p:txBody>
      </p:sp>
      <p:pic>
        <p:nvPicPr>
          <p:cNvPr id="26"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8" name="Рисунок 27"/>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307075771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6"/>
                                        </p:tgtEl>
                                      </p:cBhvr>
                                    </p:cmd>
                                  </p:childTnLst>
                                </p:cTn>
                              </p:par>
                            </p:childTnLst>
                          </p:cTn>
                        </p:par>
                      </p:childTnLst>
                    </p:cTn>
                  </p:par>
                </p:childTnLst>
              </p:cTn>
              <p:nextCondLst>
                <p:cond evt="onClick" delay="0">
                  <p:tgtEl>
                    <p:spTgt spid="26"/>
                  </p:tgtEl>
                </p:cond>
              </p:nextCondLst>
            </p:seq>
            <p:video>
              <p:cMediaNode>
                <p:cTn id="12" fill="hold" display="0">
                  <p:stCondLst>
                    <p:cond delay="indefinite"/>
                  </p:stCondLst>
                  <p:endCondLst>
                    <p:cond evt="onNext" delay="0">
                      <p:tgtEl>
                        <p:sldTgt/>
                      </p:tgtEl>
                    </p:cond>
                    <p:cond evt="onPrev" delay="0">
                      <p:tgtEl>
                        <p:sldTgt/>
                      </p:tgtEl>
                    </p:cond>
                  </p:endCondLst>
                </p:cTn>
                <p:tgtEl>
                  <p:spTgt spid="26"/>
                </p:tgtEl>
              </p:cMediaNode>
            </p:vide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Прямоугольник 26"/>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Есть хлеб.</a:t>
            </a:r>
          </a:p>
        </p:txBody>
      </p:sp>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9" name="Управляющая кнопка: назад 28">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dirty="0">
                <a:solidFill>
                  <a:prstClr val="white"/>
                </a:solidFill>
                <a:latin typeface="Arial" pitchFamily="34" charset="0"/>
                <a:ea typeface="+mn-ea"/>
                <a:cs typeface="Arial" pitchFamily="34" charset="0"/>
              </a:rPr>
              <a:t>Народная молва</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28" name="TextBox 27"/>
          <p:cNvSpPr txBox="1"/>
          <p:nvPr/>
        </p:nvSpPr>
        <p:spPr>
          <a:xfrm>
            <a:off x="1886932" y="360000"/>
            <a:ext cx="684804" cy="630942"/>
          </a:xfrm>
          <a:prstGeom prst="rect">
            <a:avLst/>
          </a:prstGeom>
          <a:noFill/>
        </p:spPr>
        <p:txBody>
          <a:bodyPr wrap="none" rtlCol="0">
            <a:spAutoFit/>
          </a:bodyPr>
          <a:lstStyle/>
          <a:p>
            <a:pPr algn="ctr"/>
            <a:r>
              <a:rPr lang="en-US" sz="3500" b="1" dirty="0">
                <a:latin typeface="Arial" pitchFamily="34" charset="0"/>
                <a:cs typeface="Arial" pitchFamily="34" charset="0"/>
              </a:rPr>
              <a:t>2</a:t>
            </a:r>
            <a:r>
              <a:rPr lang="ru-RU" sz="3500" b="1" dirty="0">
                <a:latin typeface="Arial" pitchFamily="34" charset="0"/>
                <a:cs typeface="Arial" pitchFamily="34" charset="0"/>
              </a:rPr>
              <a:t>0</a:t>
            </a:r>
          </a:p>
        </p:txBody>
      </p:sp>
      <p:pic>
        <p:nvPicPr>
          <p:cNvPr id="24" name="Рисунок 23"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30" name="Рисунок 29"/>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82045" y="3212976"/>
            <a:ext cx="3179910" cy="2160000"/>
          </a:xfrm>
          <a:prstGeom prst="rect">
            <a:avLst/>
          </a:prstGeom>
        </p:spPr>
      </p:pic>
    </p:spTree>
    <p:extLst>
      <p:ext uri="{BB962C8B-B14F-4D97-AF65-F5344CB8AC3E}">
        <p14:creationId xmlns:p14="http://schemas.microsoft.com/office/powerpoint/2010/main" val="2070125645"/>
      </p:ext>
    </p:extLst>
  </p:cSld>
  <p:clrMapOvr>
    <a:masterClrMapping/>
  </p:clrMapOvr>
  <p:transition spd="slow" advClick="0">
    <p:sndAc>
      <p:endSnd/>
    </p:sndAc>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Прямоугольник 39"/>
          <p:cNvSpPr/>
          <p:nvPr/>
        </p:nvSpPr>
        <p:spPr>
          <a:xfrm>
            <a:off x="972000" y="16272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Согласно одному из определений, ОН является вероятной возможностью, но в учебнике по теории вероятности упоминание о НЕМ вы вряд ли найдете. ЕГО можно дать и получить, хотя, согласно песенке из популярного советского мультфильма, ОН не является денежными выплатами. А какие два слова ОН, согласно той же песенке, говорит вам, когда вы находитесь на определенном расстоянии от большого сокровища?</a:t>
            </a:r>
          </a:p>
        </p:txBody>
      </p:sp>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bg1"/>
                </a:solidFill>
                <a:latin typeface="Arial" pitchFamily="34" charset="0"/>
                <a:cs typeface="Arial" pitchFamily="34" charset="0"/>
              </a:rPr>
              <a:t>Народная молва</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30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5" name="Заголовок 1"/>
          <p:cNvSpPr txBox="1">
            <a:spLocks/>
          </p:cNvSpPr>
          <p:nvPr/>
        </p:nvSpPr>
        <p:spPr>
          <a:xfrm>
            <a:off x="0" y="6215082"/>
            <a:ext cx="9144000" cy="642918"/>
          </a:xfrm>
          <a:prstGeom prst="rect">
            <a:avLst/>
          </a:prstGeom>
          <a:solidFill>
            <a:schemeClr val="bg1"/>
          </a:solidFill>
          <a:ln w="3175">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200" b="1" dirty="0">
              <a:solidFill>
                <a:schemeClr val="bg1"/>
              </a:solidFill>
              <a:latin typeface="Arial" pitchFamily="34" charset="0"/>
              <a:cs typeface="Arial" pitchFamily="34" charset="0"/>
            </a:endParaRPr>
          </a:p>
        </p:txBody>
      </p:sp>
      <p:pic>
        <p:nvPicPr>
          <p:cNvPr id="55"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5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9" name="Рисунок 68"/>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307075771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5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5"/>
                                        </p:tgtEl>
                                      </p:cBhvr>
                                    </p:cmd>
                                  </p:childTnLst>
                                </p:cTn>
                              </p:par>
                            </p:childTnLst>
                          </p:cTn>
                        </p:par>
                      </p:childTnLst>
                    </p:cTn>
                  </p:par>
                </p:childTnLst>
              </p:cTn>
              <p:nextCondLst>
                <p:cond evt="onClick" delay="0">
                  <p:tgtEl>
                    <p:spTgt spid="55"/>
                  </p:tgtEl>
                </p:cond>
              </p:nextCondLst>
            </p:seq>
            <p:video>
              <p:cMediaNode>
                <p:cTn id="12" fill="hold" display="0">
                  <p:stCondLst>
                    <p:cond delay="indefinite"/>
                  </p:stCondLst>
                  <p:endCondLst>
                    <p:cond evt="onNext" delay="0">
                      <p:tgtEl>
                        <p:sldTgt/>
                      </p:tgtEl>
                    </p:cond>
                    <p:cond evt="onPrev" delay="0">
                      <p:tgtEl>
                        <p:sldTgt/>
                      </p:tgtEl>
                    </p:cond>
                  </p:endCondLst>
                </p:cTn>
                <p:tgtEl>
                  <p:spTgt spid="55"/>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Прямоугольник 30"/>
          <p:cNvSpPr/>
          <p:nvPr/>
        </p:nvSpPr>
        <p:spPr>
          <a:xfrm>
            <a:off x="972000" y="1537892"/>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«Бог подаст».</a:t>
            </a:r>
          </a:p>
          <a:p>
            <a:pPr algn="ctr">
              <a:buClr>
                <a:srgbClr val="F07F09"/>
              </a:buClr>
              <a:buSzPct val="80000"/>
            </a:pPr>
            <a:r>
              <a:rPr lang="ru-RU" sz="2400" b="1" dirty="0">
                <a:solidFill>
                  <a:schemeClr val="tx1"/>
                </a:solidFill>
                <a:latin typeface="Arial" pitchFamily="34" charset="0"/>
                <a:cs typeface="Arial" pitchFamily="34" charset="0"/>
              </a:rPr>
              <a:t>Речь идет о шансе; вспомните песенку из мультфильма «Остров сокровищ» (1988), в которой есть фразы: «шанс – он не получка, не аванс», «и вот, когда вы в двух шагах от груды сказочных богатств, он говорит вам: «Бог подаст».</a:t>
            </a:r>
          </a:p>
        </p:txBody>
      </p:sp>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dirty="0">
                <a:solidFill>
                  <a:prstClr val="white"/>
                </a:solidFill>
                <a:latin typeface="Arial" pitchFamily="34" charset="0"/>
                <a:ea typeface="+mn-ea"/>
                <a:cs typeface="Arial" pitchFamily="34" charset="0"/>
              </a:rPr>
              <a:t>Народная молва</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29" name="TextBox 28"/>
          <p:cNvSpPr txBox="1"/>
          <p:nvPr/>
        </p:nvSpPr>
        <p:spPr>
          <a:xfrm>
            <a:off x="1886932" y="360000"/>
            <a:ext cx="684804" cy="630942"/>
          </a:xfrm>
          <a:prstGeom prst="rect">
            <a:avLst/>
          </a:prstGeom>
          <a:noFill/>
        </p:spPr>
        <p:txBody>
          <a:bodyPr wrap="none" rtlCol="0">
            <a:spAutoFit/>
          </a:bodyPr>
          <a:lstStyle/>
          <a:p>
            <a:pPr algn="ctr"/>
            <a:r>
              <a:rPr lang="en-US" sz="3500" b="1" dirty="0">
                <a:latin typeface="Arial" pitchFamily="34" charset="0"/>
                <a:cs typeface="Arial" pitchFamily="34" charset="0"/>
              </a:rPr>
              <a:t>3</a:t>
            </a:r>
            <a:r>
              <a:rPr lang="ru-RU" sz="3500" b="1" dirty="0">
                <a:latin typeface="Arial" pitchFamily="34" charset="0"/>
                <a:cs typeface="Arial" pitchFamily="34" charset="0"/>
              </a:rPr>
              <a:t>0</a:t>
            </a:r>
          </a:p>
        </p:txBody>
      </p:sp>
      <p:sp>
        <p:nvSpPr>
          <p:cNvPr id="30" name="Заголовок 1"/>
          <p:cNvSpPr txBox="1">
            <a:spLocks/>
          </p:cNvSpPr>
          <p:nvPr/>
        </p:nvSpPr>
        <p:spPr>
          <a:xfrm>
            <a:off x="0" y="6215082"/>
            <a:ext cx="9144000" cy="642918"/>
          </a:xfrm>
          <a:prstGeom prst="rect">
            <a:avLst/>
          </a:prstGeom>
          <a:solidFill>
            <a:schemeClr val="bg1"/>
          </a:solidFill>
          <a:ln w="3175">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200" b="1" dirty="0">
              <a:solidFill>
                <a:schemeClr val="bg1"/>
              </a:solidFill>
              <a:latin typeface="Arial" pitchFamily="34" charset="0"/>
              <a:cs typeface="Arial" pitchFamily="34" charset="0"/>
            </a:endParaRPr>
          </a:p>
        </p:txBody>
      </p:sp>
      <p:pic>
        <p:nvPicPr>
          <p:cNvPr id="55" name="Рисунок 54"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5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6" name="Рисунок 65"/>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pic>
        <p:nvPicPr>
          <p:cNvPr id="2" name="Рисунок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92000" y="4581288"/>
            <a:ext cx="2560000" cy="1440000"/>
          </a:xfrm>
          <a:prstGeom prst="rect">
            <a:avLst/>
          </a:prstGeom>
        </p:spPr>
      </p:pic>
    </p:spTree>
    <p:extLst>
      <p:ext uri="{BB962C8B-B14F-4D97-AF65-F5344CB8AC3E}">
        <p14:creationId xmlns:p14="http://schemas.microsoft.com/office/powerpoint/2010/main" val="2070125645"/>
      </p:ext>
    </p:extLst>
  </p:cSld>
  <p:clrMapOvr>
    <a:masterClrMapping/>
  </p:clrMapOvr>
  <p:transition spd="slow" advClick="0">
    <p:sndAc>
      <p:endSnd/>
    </p:sndAc>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bg1"/>
                </a:solidFill>
                <a:latin typeface="Arial" pitchFamily="34" charset="0"/>
                <a:cs typeface="Arial" pitchFamily="34" charset="0"/>
              </a:rPr>
              <a:t>Народная молва</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40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28" name="Заголовок 1"/>
          <p:cNvSpPr txBox="1">
            <a:spLocks/>
          </p:cNvSpPr>
          <p:nvPr/>
        </p:nvSpPr>
        <p:spPr>
          <a:xfrm>
            <a:off x="7429520" y="5286388"/>
            <a:ext cx="1357322" cy="546638"/>
          </a:xfrm>
          <a:prstGeom prst="rect">
            <a:avLst/>
          </a:prstGeom>
          <a:solidFill>
            <a:schemeClr val="bg1"/>
          </a:solidFill>
          <a:ln w="3175">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6" name="Заголовок 1"/>
          <p:cNvSpPr txBox="1">
            <a:spLocks/>
          </p:cNvSpPr>
          <p:nvPr/>
        </p:nvSpPr>
        <p:spPr>
          <a:xfrm>
            <a:off x="0" y="6357958"/>
            <a:ext cx="9144000" cy="500042"/>
          </a:xfrm>
          <a:prstGeom prst="rect">
            <a:avLst/>
          </a:prstGeom>
          <a:solidFill>
            <a:schemeClr val="bg1"/>
          </a:solidFill>
          <a:ln w="3175">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200" b="1" dirty="0">
              <a:solidFill>
                <a:schemeClr val="bg1"/>
              </a:solidFill>
              <a:latin typeface="Arial" pitchFamily="34" charset="0"/>
              <a:cs typeface="Arial" pitchFamily="34" charset="0"/>
            </a:endParaRPr>
          </a:p>
        </p:txBody>
      </p:sp>
      <p:sp>
        <p:nvSpPr>
          <p:cNvPr id="56" name="Прямоугольник 55"/>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Иногда сокращенные формы пословиц и поговорок известны гораздо лучше, чем полные. Например, всем известна фраза «голод не тетка», но не все знают, что в полном вариант она звучит как «Голод не тетка, пирожка не поднесет». А как начинается фраза, заканчивающаяся словами «черти накачали»?</a:t>
            </a:r>
          </a:p>
        </p:txBody>
      </p:sp>
      <p:pic>
        <p:nvPicPr>
          <p:cNvPr id="40"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5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6800"/>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67" name="Рисунок 66"/>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307075771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0"/>
                                        </p:tgtEl>
                                      </p:cBhvr>
                                    </p:cmd>
                                  </p:childTnLst>
                                </p:cTn>
                              </p:par>
                            </p:childTnLst>
                          </p:cTn>
                        </p:par>
                      </p:childTnLst>
                    </p:cTn>
                  </p:par>
                </p:childTnLst>
              </p:cTn>
              <p:nextCondLst>
                <p:cond evt="onClick" delay="0">
                  <p:tgtEl>
                    <p:spTgt spid="40"/>
                  </p:tgtEl>
                </p:cond>
              </p:nextCondLst>
            </p:seq>
            <p:video>
              <p:cMediaNode>
                <p:cTn id="12" fill="hold" display="0">
                  <p:stCondLst>
                    <p:cond delay="indefinite"/>
                  </p:stCondLst>
                  <p:endCondLst>
                    <p:cond evt="onNext" delay="0">
                      <p:tgtEl>
                        <p:sldTgt/>
                      </p:tgtEl>
                    </p:cond>
                    <p:cond evt="onPrev" delay="0">
                      <p:tgtEl>
                        <p:sldTgt/>
                      </p:tgtEl>
                    </p:cond>
                  </p:endCondLst>
                </p:cTn>
                <p:tgtEl>
                  <p:spTgt spid="40"/>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8" name="Управляющая кнопка: назад 27">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dirty="0">
                <a:solidFill>
                  <a:prstClr val="white"/>
                </a:solidFill>
                <a:latin typeface="Arial" pitchFamily="34" charset="0"/>
                <a:ea typeface="+mn-ea"/>
                <a:cs typeface="Arial" pitchFamily="34" charset="0"/>
              </a:rPr>
              <a:t>Народная молва</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30" name="TextBox 29"/>
          <p:cNvSpPr txBox="1"/>
          <p:nvPr/>
        </p:nvSpPr>
        <p:spPr>
          <a:xfrm>
            <a:off x="1886932" y="360000"/>
            <a:ext cx="684804" cy="630942"/>
          </a:xfrm>
          <a:prstGeom prst="rect">
            <a:avLst/>
          </a:prstGeom>
          <a:noFill/>
        </p:spPr>
        <p:txBody>
          <a:bodyPr wrap="none" rtlCol="0">
            <a:spAutoFit/>
          </a:bodyPr>
          <a:lstStyle/>
          <a:p>
            <a:pPr algn="ctr"/>
            <a:r>
              <a:rPr lang="en-US" sz="3500" b="1" dirty="0">
                <a:latin typeface="Arial" pitchFamily="34" charset="0"/>
                <a:cs typeface="Arial" pitchFamily="34" charset="0"/>
              </a:rPr>
              <a:t>4</a:t>
            </a:r>
            <a:r>
              <a:rPr lang="ru-RU" sz="3500" b="1" dirty="0">
                <a:latin typeface="Arial" pitchFamily="34" charset="0"/>
                <a:cs typeface="Arial" pitchFamily="34" charset="0"/>
              </a:rPr>
              <a:t>0</a:t>
            </a:r>
          </a:p>
        </p:txBody>
      </p:sp>
      <p:sp>
        <p:nvSpPr>
          <p:cNvPr id="45" name="Заголовок 1"/>
          <p:cNvSpPr txBox="1">
            <a:spLocks/>
          </p:cNvSpPr>
          <p:nvPr/>
        </p:nvSpPr>
        <p:spPr>
          <a:xfrm>
            <a:off x="7429520" y="5286388"/>
            <a:ext cx="1357322" cy="546638"/>
          </a:xfrm>
          <a:prstGeom prst="rect">
            <a:avLst/>
          </a:prstGeom>
          <a:solidFill>
            <a:schemeClr val="bg1"/>
          </a:solidFill>
          <a:ln w="3175">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7" name="Прямоугольник 26"/>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Не было печали.</a:t>
            </a:r>
          </a:p>
        </p:txBody>
      </p:sp>
      <p:pic>
        <p:nvPicPr>
          <p:cNvPr id="42" name="Рисунок 41" descr="Слайд 5.png">
            <a:hlinkClick r:id="rId4" action="ppaction://hlinksldjump"/>
          </p:cNvPr>
          <p:cNvPicPr>
            <a:picLocks noChangeAspect="1"/>
          </p:cNvPicPr>
          <p:nvPr/>
        </p:nvPicPr>
        <p:blipFill>
          <a:blip r:embed="rId5"/>
          <a:stretch>
            <a:fillRect/>
          </a:stretch>
        </p:blipFill>
        <p:spPr>
          <a:xfrm>
            <a:off x="7614000" y="206984"/>
            <a:ext cx="1248869" cy="936000"/>
          </a:xfrm>
          <a:prstGeom prst="rect">
            <a:avLst/>
          </a:prstGeom>
        </p:spPr>
      </p:pic>
      <p:pic>
        <p:nvPicPr>
          <p:cNvPr id="29" name="Рисунок 28"/>
          <p:cNvPicPr>
            <a:picLocks noChangeAspect="1"/>
          </p:cNvPicPr>
          <p:nvPr/>
        </p:nvPicPr>
        <p:blipFill>
          <a:blip r:embed="rId6">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2070125645"/>
      </p:ext>
    </p:extLst>
  </p:cSld>
  <p:clrMapOvr>
    <a:masterClrMapping/>
  </p:clrMapOvr>
  <p:transition spd="slow" advClick="0">
    <p:sndAc>
      <p:endSnd/>
    </p:sndAc>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buClr>
                <a:srgbClr val="F07F09"/>
              </a:buClr>
              <a:buSzPct val="80000"/>
            </a:pPr>
            <a:r>
              <a:rPr lang="ru-RU" sz="2400" b="1" dirty="0">
                <a:solidFill>
                  <a:schemeClr val="tx1"/>
                </a:solidFill>
                <a:latin typeface="Arial" pitchFamily="34" charset="0"/>
                <a:cs typeface="Arial" pitchFamily="34" charset="0"/>
              </a:rPr>
              <a:t>Герой одной пьесы берет у зажиточного старика богато украшенную шляпу и вешает на ветку. При этом он говорит, что ПЕРВОЕ будет блестеть на дереве, а ВТОРОЕ – на голове. ТО, что народная мудрость приравнивает к ПЕРВОМУ, во время обсуждения вам вряд ли поможет. Назовите ПЕРВОЕ и ВТОРОЕ.</a:t>
            </a:r>
          </a:p>
        </p:txBody>
      </p:sp>
      <p:sp>
        <p:nvSpPr>
          <p:cNvPr id="27" name="Заголовок 1"/>
          <p:cNvSpPr txBox="1">
            <a:spLocks/>
          </p:cNvSpPr>
          <p:nvPr/>
        </p:nvSpPr>
        <p:spPr>
          <a:xfrm>
            <a:off x="395816" y="712800"/>
            <a:ext cx="2952048"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000" b="1" dirty="0">
                <a:solidFill>
                  <a:schemeClr val="bg1"/>
                </a:solidFill>
                <a:latin typeface="Arial" pitchFamily="34" charset="0"/>
                <a:cs typeface="Arial" pitchFamily="34" charset="0"/>
              </a:rPr>
              <a:t>Народная молва</a:t>
            </a:r>
          </a:p>
        </p:txBody>
      </p:sp>
      <p:sp>
        <p:nvSpPr>
          <p:cNvPr id="29" name="Управляющая кнопка: далее 28">
            <a:hlinkClick r:id="" action="ppaction://hlinkshowjump?jump=nextslide" highlightClick="1"/>
          </p:cNvPr>
          <p:cNvSpPr/>
          <p:nvPr/>
        </p:nvSpPr>
        <p:spPr>
          <a:xfrm>
            <a:off x="7715272" y="180000"/>
            <a:ext cx="1008000" cy="1008000"/>
          </a:xfrm>
          <a:prstGeom prst="actionButtonForwardNext">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Рисунок 4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7584" y="152696"/>
            <a:ext cx="2040891" cy="540000"/>
          </a:xfrm>
          <a:prstGeom prst="rect">
            <a:avLst/>
          </a:prstGeom>
        </p:spPr>
      </p:pic>
      <p:pic>
        <p:nvPicPr>
          <p:cNvPr id="42" name="Рисунок 4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599641" y="152696"/>
            <a:ext cx="544398" cy="540000"/>
          </a:xfrm>
          <a:prstGeom prst="rect">
            <a:avLst/>
          </a:prstGeom>
        </p:spPr>
      </p:pic>
      <p:sp>
        <p:nvSpPr>
          <p:cNvPr id="43" name="TextBox 42"/>
          <p:cNvSpPr txBox="1"/>
          <p:nvPr/>
        </p:nvSpPr>
        <p:spPr>
          <a:xfrm>
            <a:off x="1622412" y="207252"/>
            <a:ext cx="498855" cy="430887"/>
          </a:xfrm>
          <a:prstGeom prst="rect">
            <a:avLst/>
          </a:prstGeom>
          <a:noFill/>
        </p:spPr>
        <p:txBody>
          <a:bodyPr wrap="none" rtlCol="0">
            <a:spAutoFit/>
          </a:bodyPr>
          <a:lstStyle/>
          <a:p>
            <a:pPr algn="ctr"/>
            <a:r>
              <a:rPr lang="ru-RU" sz="2200" b="1" dirty="0">
                <a:latin typeface="Arial" pitchFamily="34" charset="0"/>
                <a:cs typeface="Arial" pitchFamily="34" charset="0"/>
              </a:rPr>
              <a:t>50</a:t>
            </a:r>
          </a:p>
        </p:txBody>
      </p:sp>
      <p:sp>
        <p:nvSpPr>
          <p:cNvPr id="44" name="Прямоугольник 43">
            <a:hlinkClick r:id="" action="ppaction://noaction"/>
          </p:cNvPr>
          <p:cNvSpPr/>
          <p:nvPr/>
        </p:nvSpPr>
        <p:spPr>
          <a:xfrm>
            <a:off x="7572396"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3" name="Прямоугольник 22"/>
          <p:cNvSpPr/>
          <p:nvPr/>
        </p:nvSpPr>
        <p:spPr>
          <a:xfrm>
            <a:off x="3560400" y="180000"/>
            <a:ext cx="2268000" cy="100800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pic>
        <p:nvPicPr>
          <p:cNvPr id="22" name="40 сек вмв.wmv">
            <a:hlinkClick r:id="" action="ppaction://media"/>
          </p:cNvPr>
          <p:cNvPicPr>
            <a:picLocks noRot="1" noChangeAspect="1"/>
          </p:cNvPicPr>
          <p:nvPr>
            <a:videoFile r:link="rId1"/>
          </p:nvPr>
        </p:nvPicPr>
        <p:blipFill>
          <a:blip r:embed="rId6"/>
          <a:stretch>
            <a:fillRect/>
          </a:stretch>
        </p:blipFill>
        <p:spPr>
          <a:xfrm>
            <a:off x="3837600" y="201600"/>
            <a:ext cx="1725796" cy="972000"/>
          </a:xfrm>
          <a:prstGeom prst="rect">
            <a:avLst/>
          </a:prstGeom>
        </p:spPr>
      </p:pic>
      <p:pic>
        <p:nvPicPr>
          <p:cNvPr id="25" name="Рисунок 24"/>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184800" y="169200"/>
            <a:ext cx="1062000" cy="1062000"/>
          </a:xfrm>
          <a:prstGeom prst="rect">
            <a:avLst/>
          </a:prstGeom>
        </p:spPr>
      </p:pic>
    </p:spTree>
    <p:extLst>
      <p:ext uri="{BB962C8B-B14F-4D97-AF65-F5344CB8AC3E}">
        <p14:creationId xmlns:p14="http://schemas.microsoft.com/office/powerpoint/2010/main" val="3070757717"/>
      </p:ext>
    </p:extLst>
  </p:cSld>
  <p:clrMapOvr>
    <a:masterClrMapping/>
  </p:clrMapOvr>
  <p:transition spd="slow" advClick="0">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46"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p:cTn id="12" fill="hold" display="0">
                  <p:stCondLst>
                    <p:cond delay="indefinite"/>
                  </p:stCondLst>
                  <p:endCondLst>
                    <p:cond evt="onNext" delay="0">
                      <p:tgtEl>
                        <p:sldTgt/>
                      </p:tgtEl>
                    </p:cond>
                    <p:cond evt="onPrev" delay="0">
                      <p:tgtEl>
                        <p:sldTgt/>
                      </p:tgtEl>
                    </p:cond>
                  </p:endCondLst>
                </p:cTn>
                <p:tgtEl>
                  <p:spTgt spid="22"/>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рямоугольник 25">
            <a:hlinkClick r:id="" action="ppaction://noaction"/>
          </p:cNvPr>
          <p:cNvSpPr/>
          <p:nvPr/>
        </p:nvSpPr>
        <p:spPr>
          <a:xfrm>
            <a:off x="1296000" y="180000"/>
            <a:ext cx="165600" cy="1008000"/>
          </a:xfrm>
          <a:prstGeom prst="rect">
            <a:avLst/>
          </a:prstGeom>
          <a:solidFill>
            <a:schemeClr val="bg1"/>
          </a:solidFill>
          <a:ln w="6350">
            <a:solidFill>
              <a:schemeClr val="tx1"/>
            </a:solidFill>
          </a:ln>
          <a:effectLst/>
        </p:spPr>
        <p:style>
          <a:lnRef idx="2">
            <a:schemeClr val="accent1">
              <a:shade val="50000"/>
            </a:schemeClr>
          </a:lnRef>
          <a:fillRef idx="1003">
            <a:schemeClr val="dk2"/>
          </a:fillRef>
          <a:effectRef idx="0">
            <a:schemeClr val="accent1"/>
          </a:effectRef>
          <a:fontRef idx="minor">
            <a:schemeClr val="lt1"/>
          </a:fontRef>
        </p:style>
        <p:txBody>
          <a:bodyPr anchor="ctr"/>
          <a:lstStyle/>
          <a:p>
            <a:pPr algn="ctr">
              <a:defRPr/>
            </a:pPr>
            <a:endParaRPr lang="ru-RU" sz="2400" b="1" dirty="0">
              <a:solidFill>
                <a:srgbClr val="FFFF00"/>
              </a:solidFill>
              <a:effectLst/>
              <a:latin typeface="Arial" pitchFamily="34" charset="0"/>
              <a:cs typeface="Arial" pitchFamily="34" charset="0"/>
            </a:endParaRPr>
          </a:p>
        </p:txBody>
      </p:sp>
      <p:sp>
        <p:nvSpPr>
          <p:cNvPr id="27" name="Прямоугольник 26"/>
          <p:cNvSpPr/>
          <p:nvPr/>
        </p:nvSpPr>
        <p:spPr>
          <a:xfrm>
            <a:off x="539551" y="1627200"/>
            <a:ext cx="8064897" cy="2887826"/>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08000" algn="ctr">
              <a:buClr>
                <a:srgbClr val="F07F09"/>
              </a:buClr>
              <a:buSzPct val="80000"/>
            </a:pPr>
            <a:endParaRPr lang="ru-RU" sz="2400" b="1" dirty="0">
              <a:solidFill>
                <a:schemeClr val="tx1"/>
              </a:solidFill>
              <a:latin typeface="Arial" pitchFamily="34" charset="0"/>
              <a:cs typeface="Arial" pitchFamily="34" charset="0"/>
            </a:endParaRPr>
          </a:p>
        </p:txBody>
      </p:sp>
      <p:sp>
        <p:nvSpPr>
          <p:cNvPr id="29" name="Управляющая кнопка: назад 28">
            <a:hlinkClick r:id="" action="ppaction://hlinkshowjump?jump=previousslide" highlightClick="1"/>
          </p:cNvPr>
          <p:cNvSpPr/>
          <p:nvPr/>
        </p:nvSpPr>
        <p:spPr>
          <a:xfrm>
            <a:off x="285720" y="178446"/>
            <a:ext cx="1008000" cy="1008000"/>
          </a:xfrm>
          <a:prstGeom prst="actionButtonBackPrevious">
            <a:avLst/>
          </a:prstGeom>
          <a:solidFill>
            <a:schemeClr val="accent3">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80382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71741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63100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54459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45818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37079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8438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9797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11156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2" cstate="print">
            <a:duotone>
              <a:prstClr val="black"/>
              <a:srgbClr val="008000">
                <a:tint val="45000"/>
                <a:satMod val="400000"/>
              </a:srgbClr>
            </a:duotone>
            <a:extLst>
              <a:ext uri="{28A0092B-C50C-407E-A947-70E740481C1C}">
                <a14:useLocalDpi xmlns:a14="http://schemas.microsoft.com/office/drawing/2010/main" val="0"/>
              </a:ext>
            </a:extLst>
          </a:blip>
          <a:srcRect/>
          <a:stretch>
            <a:fillRect/>
          </a:stretch>
        </p:blipFill>
        <p:spPr bwMode="auto">
          <a:xfrm>
            <a:off x="2515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22" name="Заголовок 1"/>
          <p:cNvSpPr txBox="1">
            <a:spLocks/>
          </p:cNvSpPr>
          <p:nvPr/>
        </p:nvSpPr>
        <p:spPr>
          <a:xfrm>
            <a:off x="3934800" y="714356"/>
            <a:ext cx="1260000" cy="475200"/>
          </a:xfrm>
          <a:prstGeom prst="rect">
            <a:avLst/>
          </a:prstGeom>
          <a:solidFill>
            <a:srgbClr val="008000"/>
          </a:solidFill>
          <a:ln w="3175">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b="1" dirty="0">
                <a:solidFill>
                  <a:schemeClr val="bg1"/>
                </a:solidFill>
                <a:latin typeface="Arial" pitchFamily="34" charset="0"/>
                <a:cs typeface="Arial" pitchFamily="34" charset="0"/>
              </a:rPr>
              <a:t>Ответ</a:t>
            </a:r>
          </a:p>
        </p:txBody>
      </p:sp>
      <p:sp>
        <p:nvSpPr>
          <p:cNvPr id="23" name="Заголовок 1"/>
          <p:cNvSpPr txBox="1">
            <a:spLocks/>
          </p:cNvSpPr>
          <p:nvPr/>
        </p:nvSpPr>
        <p:spPr>
          <a:xfrm>
            <a:off x="2990674" y="178446"/>
            <a:ext cx="3152962" cy="475200"/>
          </a:xfrm>
          <a:prstGeom prst="rect">
            <a:avLst/>
          </a:prstGeom>
          <a:solidFill>
            <a:srgbClr val="008000"/>
          </a:solid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ru-RU" sz="2000" b="1" dirty="0">
                <a:solidFill>
                  <a:prstClr val="white"/>
                </a:solidFill>
                <a:latin typeface="Arial" pitchFamily="34" charset="0"/>
                <a:ea typeface="+mn-ea"/>
                <a:cs typeface="Arial" pitchFamily="34" charset="0"/>
              </a:rPr>
              <a:t>Народная молва</a:t>
            </a:r>
          </a:p>
        </p:txBody>
      </p:sp>
      <p:pic>
        <p:nvPicPr>
          <p:cNvPr id="25" name="Рисунок 2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14480" y="144000"/>
            <a:ext cx="1045242" cy="1036800"/>
          </a:xfrm>
          <a:prstGeom prst="rect">
            <a:avLst/>
          </a:prstGeom>
        </p:spPr>
      </p:pic>
      <p:sp>
        <p:nvSpPr>
          <p:cNvPr id="28" name="TextBox 27"/>
          <p:cNvSpPr txBox="1"/>
          <p:nvPr/>
        </p:nvSpPr>
        <p:spPr>
          <a:xfrm>
            <a:off x="1886932" y="360000"/>
            <a:ext cx="684804" cy="630942"/>
          </a:xfrm>
          <a:prstGeom prst="rect">
            <a:avLst/>
          </a:prstGeom>
          <a:noFill/>
        </p:spPr>
        <p:txBody>
          <a:bodyPr wrap="none" rtlCol="0">
            <a:spAutoFit/>
          </a:bodyPr>
          <a:lstStyle/>
          <a:p>
            <a:pPr algn="ctr"/>
            <a:r>
              <a:rPr lang="en-US" sz="3500" b="1" dirty="0">
                <a:latin typeface="Arial" pitchFamily="34" charset="0"/>
                <a:cs typeface="Arial" pitchFamily="34" charset="0"/>
              </a:rPr>
              <a:t>5</a:t>
            </a:r>
            <a:r>
              <a:rPr lang="ru-RU" sz="3500" b="1" dirty="0">
                <a:latin typeface="Arial" pitchFamily="34" charset="0"/>
                <a:cs typeface="Arial" pitchFamily="34" charset="0"/>
              </a:rPr>
              <a:t>0</a:t>
            </a:r>
          </a:p>
        </p:txBody>
      </p:sp>
      <p:sp>
        <p:nvSpPr>
          <p:cNvPr id="24" name="Прямоугольник 23"/>
          <p:cNvSpPr/>
          <p:nvPr/>
        </p:nvSpPr>
        <p:spPr>
          <a:xfrm>
            <a:off x="972000" y="1628800"/>
            <a:ext cx="7200000" cy="432000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08000" algn="ctr">
              <a:buClr>
                <a:srgbClr val="F07F09"/>
              </a:buClr>
              <a:buSzPct val="80000"/>
            </a:pPr>
            <a:r>
              <a:rPr lang="ru-RU" sz="2400" b="1" dirty="0">
                <a:solidFill>
                  <a:schemeClr val="tx1"/>
                </a:solidFill>
                <a:latin typeface="Arial" pitchFamily="34" charset="0"/>
                <a:cs typeface="Arial" pitchFamily="34" charset="0"/>
              </a:rPr>
              <a:t>Золото, серебро.</a:t>
            </a:r>
          </a:p>
          <a:p>
            <a:pPr marL="108000" algn="ctr">
              <a:buClr>
                <a:srgbClr val="F07F09"/>
              </a:buClr>
              <a:buSzPct val="80000"/>
            </a:pPr>
            <a:r>
              <a:rPr lang="ru-RU" sz="2400" b="1" dirty="0">
                <a:solidFill>
                  <a:schemeClr val="tx1"/>
                </a:solidFill>
                <a:latin typeface="Arial" pitchFamily="34" charset="0"/>
                <a:cs typeface="Arial" pitchFamily="34" charset="0"/>
              </a:rPr>
              <a:t>Шляпа, расшитая золотом, будет блестеть на ветке, а на голове героя – его седина. Молчание – золото, но для ответов на наши вопросы – вредно и чревато проигрышем.</a:t>
            </a:r>
          </a:p>
        </p:txBody>
      </p:sp>
      <p:sp>
        <p:nvSpPr>
          <p:cNvPr id="31" name="Прямоугольник 30"/>
          <p:cNvSpPr/>
          <p:nvPr/>
        </p:nvSpPr>
        <p:spPr>
          <a:xfrm>
            <a:off x="647755" y="5589240"/>
            <a:ext cx="7956693" cy="553998"/>
          </a:xfrm>
          <a:prstGeom prst="rect">
            <a:avLst/>
          </a:prstGeom>
          <a:solidFill>
            <a:schemeClr val="bg1"/>
          </a:solidFill>
          <a:ln w="3175">
            <a:noFill/>
          </a:ln>
        </p:spPr>
        <p:txBody>
          <a:bodyPr wrap="square">
            <a:spAutoFit/>
          </a:bodyPr>
          <a:lstStyle/>
          <a:p>
            <a:r>
              <a:rPr lang="ru-RU" sz="1500" b="1" dirty="0">
                <a:solidFill>
                  <a:srgbClr val="000000"/>
                </a:solidFill>
                <a:latin typeface="Arial" pitchFamily="34" charset="0"/>
                <a:cs typeface="Arial" pitchFamily="34" charset="0"/>
              </a:rPr>
              <a:t>Источник: </a:t>
            </a:r>
            <a:r>
              <a:rPr lang="ru-RU" sz="1500" dirty="0">
                <a:solidFill>
                  <a:srgbClr val="000000"/>
                </a:solidFill>
                <a:latin typeface="Arial" pitchFamily="34" charset="0"/>
                <a:cs typeface="Arial" pitchFamily="34" charset="0"/>
              </a:rPr>
              <a:t>Т. </a:t>
            </a:r>
            <a:r>
              <a:rPr lang="ru-RU" sz="1500" dirty="0" err="1">
                <a:solidFill>
                  <a:srgbClr val="000000"/>
                </a:solidFill>
                <a:latin typeface="Arial" pitchFamily="34" charset="0"/>
                <a:cs typeface="Arial" pitchFamily="34" charset="0"/>
              </a:rPr>
              <a:t>Габбе</a:t>
            </a:r>
            <a:r>
              <a:rPr lang="ru-RU" sz="1500" dirty="0">
                <a:solidFill>
                  <a:srgbClr val="000000"/>
                </a:solidFill>
                <a:latin typeface="Arial" pitchFamily="34" charset="0"/>
                <a:cs typeface="Arial" pitchFamily="34" charset="0"/>
              </a:rPr>
              <a:t>. Город мастеров, или Сказка о двух горбунах. </a:t>
            </a:r>
            <a:r>
              <a:rPr lang="ru-RU" sz="1500" dirty="0">
                <a:solidFill>
                  <a:srgbClr val="000000"/>
                </a:solidFill>
                <a:latin typeface="Arial" pitchFamily="34" charset="0"/>
                <a:cs typeface="Arial" pitchFamily="34" charset="0"/>
                <a:hlinkClick r:id="rId4"/>
              </a:rPr>
              <a:t>http://lib.ru/TALES/GABBE_T/master.txt</a:t>
            </a:r>
            <a:r>
              <a:rPr lang="ru-RU" sz="1500" dirty="0">
                <a:solidFill>
                  <a:srgbClr val="000000"/>
                </a:solidFill>
                <a:latin typeface="Arial" pitchFamily="34" charset="0"/>
                <a:cs typeface="Arial" pitchFamily="34" charset="0"/>
              </a:rPr>
              <a:t>. Вероника Лапина (Астрахань)</a:t>
            </a:r>
            <a:endParaRPr lang="ru-RU" sz="1500" dirty="0">
              <a:latin typeface="Arial" pitchFamily="34" charset="0"/>
              <a:cs typeface="Arial" pitchFamily="34" charset="0"/>
            </a:endParaRPr>
          </a:p>
        </p:txBody>
      </p:sp>
      <p:pic>
        <p:nvPicPr>
          <p:cNvPr id="42" name="Рисунок 41" descr="Слайд 5.png">
            <a:hlinkClick r:id="rId5" action="ppaction://hlinksldjump"/>
          </p:cNvPr>
          <p:cNvPicPr>
            <a:picLocks noChangeAspect="1"/>
          </p:cNvPicPr>
          <p:nvPr/>
        </p:nvPicPr>
        <p:blipFill>
          <a:blip r:embed="rId6"/>
          <a:stretch>
            <a:fillRect/>
          </a:stretch>
        </p:blipFill>
        <p:spPr>
          <a:xfrm>
            <a:off x="7614000" y="206984"/>
            <a:ext cx="1248869" cy="936000"/>
          </a:xfrm>
          <a:prstGeom prst="rect">
            <a:avLst/>
          </a:prstGeom>
        </p:spPr>
      </p:pic>
      <p:pic>
        <p:nvPicPr>
          <p:cNvPr id="43" name="Рисунок 42"/>
          <p:cNvPicPr>
            <a:picLocks noChangeAspect="1"/>
          </p:cNvPicPr>
          <p:nvPr/>
        </p:nvPicPr>
        <p:blipFill>
          <a:blip r:embed="rId7">
            <a:duotone>
              <a:srgbClr val="4E8542">
                <a:shade val="45000"/>
                <a:satMod val="135000"/>
              </a:srgbClr>
              <a:prstClr val="white"/>
            </a:duotone>
            <a:extLst>
              <a:ext uri="{28A0092B-C50C-407E-A947-70E740481C1C}">
                <a14:useLocalDpi xmlns:a14="http://schemas.microsoft.com/office/drawing/2010/main" val="0"/>
              </a:ext>
            </a:extLst>
          </a:blip>
          <a:stretch>
            <a:fillRect/>
          </a:stretch>
        </p:blipFill>
        <p:spPr>
          <a:xfrm>
            <a:off x="6372200" y="134752"/>
            <a:ext cx="1062000" cy="1062000"/>
          </a:xfrm>
          <a:prstGeom prst="rect">
            <a:avLst/>
          </a:prstGeom>
        </p:spPr>
      </p:pic>
    </p:spTree>
    <p:extLst>
      <p:ext uri="{BB962C8B-B14F-4D97-AF65-F5344CB8AC3E}">
        <p14:creationId xmlns:p14="http://schemas.microsoft.com/office/powerpoint/2010/main" val="2070125645"/>
      </p:ext>
    </p:extLst>
  </p:cSld>
  <p:clrMapOvr>
    <a:masterClrMapping/>
  </p:clrMapOvr>
  <p:transition spd="slow" advClick="0">
    <p:sndAc>
      <p:endSnd/>
    </p:sndAc>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Рисунок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Заголовок 1"/>
          <p:cNvSpPr txBox="1">
            <a:spLocks/>
          </p:cNvSpPr>
          <p:nvPr/>
        </p:nvSpPr>
        <p:spPr>
          <a:xfrm>
            <a:off x="0" y="214519"/>
            <a:ext cx="9144000" cy="428399"/>
          </a:xfrm>
          <a:prstGeom prst="rect">
            <a:avLst/>
          </a:prstGeom>
          <a:noFill/>
          <a:ln w="3175">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500" b="1" dirty="0">
                <a:solidFill>
                  <a:schemeClr val="bg1"/>
                </a:solidFill>
                <a:latin typeface="Arial" pitchFamily="34" charset="0"/>
                <a:cs typeface="Arial" pitchFamily="34" charset="0"/>
              </a:rPr>
              <a:t>Итоговый рейтинг</a:t>
            </a:r>
          </a:p>
        </p:txBody>
      </p:sp>
      <p:pic>
        <p:nvPicPr>
          <p:cNvPr id="11" name="Picture 2" descr="E:\Анимашки в презентациях\Казахский орнамент\94924085_R_RRRRSR.png"/>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8100392" y="26064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E:\Анимашки в презентациях\Казахский орнамент\94924085_R_RRRRSR.png"/>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7236296" y="26064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E:\Анимашки в презентациях\Казахский орнамент\94924085_R_RRRRSR.png"/>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1115616" y="26064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E:\Анимашки в презентациях\Казахский орнамент\94924085_R_RRRRSR.png"/>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251520" y="26064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E:\Анимашки в презентациях\Казахский орнамент\94924085_R_RRRRSR.png"/>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1979712" y="26064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E:\Анимашки в презентациях\Казахский орнамент\94924085_R_RRRRSR.png"/>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6372200" y="26064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E:\Анимашки в презентациях\Казахский орнамент\94924085_R_RRRRSR.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7246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E:\Анимашки в презентациях\Казахский орнамент\94924085_R_RRRRSR.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0836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E:\Анимашки в презентациях\Казахский орнамент\94924085_R_RRRRSR.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4427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E:\Анимашки в презентациях\Казахский орнамент\94924085_R_RRRRSR.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8017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E:\Анимашки в презентациях\Казахский орнамент\94924085_R_RRRRSR.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1607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E:\Анимашки в презентациях\Казахский орнамент\94924085_R_RRRRSR.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42104"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E:\Анимашки в презентациях\Казахский орнамент\94924085_R_RRRRSR.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78008"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E:\Анимашки в презентациях\Казахский орнамент\94924085_R_RRRRSR.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13912"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E:\Анимашки в презентациях\Казахский орнамент\94924085_R_RRRRSR.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49816" y="6344998"/>
            <a:ext cx="864096" cy="37015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E:\Анимашки в презентациях\Казахский орнамент\94924085_R_RRRRSR.png"/>
          <p:cNvPicPr>
            <a:picLocks noChangeAspect="1" noChangeArrowheads="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5720" y="6344998"/>
            <a:ext cx="864096" cy="370150"/>
          </a:xfrm>
          <a:prstGeom prst="rect">
            <a:avLst/>
          </a:prstGeom>
          <a:noFill/>
          <a:extLst>
            <a:ext uri="{909E8E84-426E-40DD-AFC4-6F175D3DCCD1}">
              <a14:hiddenFill xmlns:a14="http://schemas.microsoft.com/office/drawing/2010/main">
                <a:solidFill>
                  <a:srgbClr val="FFFFFF"/>
                </a:solidFill>
              </a14:hiddenFill>
            </a:ext>
          </a:extLst>
        </p:spPr>
      </p:pic>
      <p:sp>
        <p:nvSpPr>
          <p:cNvPr id="64" name="Прямоугольник 63"/>
          <p:cNvSpPr/>
          <p:nvPr/>
        </p:nvSpPr>
        <p:spPr>
          <a:xfrm>
            <a:off x="-71470" y="1916832"/>
            <a:ext cx="1679377" cy="323165"/>
          </a:xfrm>
          <a:prstGeom prst="rect">
            <a:avLst/>
          </a:prstGeom>
        </p:spPr>
        <p:txBody>
          <a:bodyPr wrap="square">
            <a:spAutoFit/>
          </a:bodyPr>
          <a:lstStyle/>
          <a:p>
            <a:pPr lvl="0" algn="ctr">
              <a:defRPr/>
            </a:pPr>
            <a:r>
              <a:rPr lang="ru-RU" sz="1500" b="1" kern="0" dirty="0" err="1">
                <a:solidFill>
                  <a:schemeClr val="bg1">
                    <a:lumMod val="85000"/>
                  </a:schemeClr>
                </a:solidFill>
                <a:latin typeface="Arial" pitchFamily="34" charset="0"/>
                <a:cs typeface="Arial" pitchFamily="34" charset="0"/>
              </a:rPr>
              <a:t>Клиометрика</a:t>
            </a:r>
            <a:endParaRPr lang="ru-RU" sz="1500" b="1" kern="0" dirty="0">
              <a:solidFill>
                <a:schemeClr val="bg1">
                  <a:lumMod val="85000"/>
                </a:schemeClr>
              </a:solidFill>
              <a:latin typeface="Arial" pitchFamily="34" charset="0"/>
              <a:cs typeface="Arial" pitchFamily="34" charset="0"/>
            </a:endParaRPr>
          </a:p>
        </p:txBody>
      </p:sp>
      <p:pic>
        <p:nvPicPr>
          <p:cNvPr id="2" name="Рисунок 1"/>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228218" y="836712"/>
            <a:ext cx="1080000" cy="1080000"/>
          </a:xfrm>
          <a:prstGeom prst="rect">
            <a:avLst/>
          </a:prstGeom>
        </p:spPr>
      </p:pic>
      <p:sp>
        <p:nvSpPr>
          <p:cNvPr id="66" name="Прямоугольник 65"/>
          <p:cNvSpPr/>
          <p:nvPr/>
        </p:nvSpPr>
        <p:spPr>
          <a:xfrm>
            <a:off x="2052200" y="3068960"/>
            <a:ext cx="4320000" cy="50400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en-US" sz="2400" b="1" dirty="0">
                <a:solidFill>
                  <a:schemeClr val="tx1"/>
                </a:solidFill>
                <a:latin typeface="Arial" pitchFamily="34" charset="0"/>
                <a:cs typeface="Arial" pitchFamily="34" charset="0"/>
              </a:rPr>
              <a:t>A</a:t>
            </a:r>
            <a:endParaRPr lang="ru-RU" sz="2400" b="1" dirty="0">
              <a:solidFill>
                <a:schemeClr val="tx1"/>
              </a:solidFill>
              <a:latin typeface="Arial" pitchFamily="34" charset="0"/>
              <a:cs typeface="Arial" pitchFamily="34" charset="0"/>
            </a:endParaRPr>
          </a:p>
        </p:txBody>
      </p:sp>
      <p:sp>
        <p:nvSpPr>
          <p:cNvPr id="67" name="Прямоугольник 66"/>
          <p:cNvSpPr/>
          <p:nvPr/>
        </p:nvSpPr>
        <p:spPr>
          <a:xfrm>
            <a:off x="6372198" y="3068960"/>
            <a:ext cx="1224138" cy="50400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en-US" sz="2400" b="1" dirty="0">
                <a:solidFill>
                  <a:schemeClr val="tx1"/>
                </a:solidFill>
                <a:latin typeface="Arial" pitchFamily="34" charset="0"/>
                <a:cs typeface="Arial" pitchFamily="34" charset="0"/>
              </a:rPr>
              <a:t>N</a:t>
            </a:r>
            <a:endParaRPr lang="ru-RU" sz="2400" b="1" dirty="0">
              <a:solidFill>
                <a:schemeClr val="tx1"/>
              </a:solidFill>
              <a:latin typeface="Arial" pitchFamily="34" charset="0"/>
              <a:cs typeface="Arial" pitchFamily="34" charset="0"/>
            </a:endParaRPr>
          </a:p>
        </p:txBody>
      </p:sp>
      <p:sp>
        <p:nvSpPr>
          <p:cNvPr id="68" name="Прямоугольник 67"/>
          <p:cNvSpPr/>
          <p:nvPr/>
        </p:nvSpPr>
        <p:spPr>
          <a:xfrm>
            <a:off x="1512140" y="3068960"/>
            <a:ext cx="540060" cy="50400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sz="2400" b="1" dirty="0">
                <a:solidFill>
                  <a:schemeClr val="tx1"/>
                </a:solidFill>
                <a:latin typeface="Arial" pitchFamily="34" charset="0"/>
                <a:cs typeface="Arial" pitchFamily="34" charset="0"/>
              </a:rPr>
              <a:t>1</a:t>
            </a:r>
          </a:p>
        </p:txBody>
      </p:sp>
      <p:sp>
        <p:nvSpPr>
          <p:cNvPr id="69" name="Прямоугольник 68"/>
          <p:cNvSpPr/>
          <p:nvPr/>
        </p:nvSpPr>
        <p:spPr>
          <a:xfrm>
            <a:off x="2052199" y="2420888"/>
            <a:ext cx="4320000" cy="50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lgn="ctr">
              <a:spcBef>
                <a:spcPts val="0"/>
              </a:spcBef>
              <a:buClr>
                <a:srgbClr val="F07F09"/>
              </a:buClr>
              <a:buSzPct val="80000"/>
            </a:pPr>
            <a:r>
              <a:rPr lang="ru-RU" sz="2400" b="1" dirty="0">
                <a:solidFill>
                  <a:schemeClr val="tx1"/>
                </a:solidFill>
                <a:latin typeface="Arial" pitchFamily="34" charset="0"/>
                <a:cs typeface="Arial" pitchFamily="34" charset="0"/>
              </a:rPr>
              <a:t>Команда</a:t>
            </a:r>
          </a:p>
        </p:txBody>
      </p:sp>
      <p:sp>
        <p:nvSpPr>
          <p:cNvPr id="70" name="Прямоугольник 69"/>
          <p:cNvSpPr/>
          <p:nvPr/>
        </p:nvSpPr>
        <p:spPr>
          <a:xfrm>
            <a:off x="6372197" y="2420888"/>
            <a:ext cx="1224138" cy="50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sz="2400" b="1" dirty="0">
                <a:solidFill>
                  <a:schemeClr val="tx1"/>
                </a:solidFill>
                <a:latin typeface="Arial" pitchFamily="34" charset="0"/>
                <a:cs typeface="Arial" pitchFamily="34" charset="0"/>
              </a:rPr>
              <a:t>Σ</a:t>
            </a:r>
          </a:p>
        </p:txBody>
      </p:sp>
      <p:sp>
        <p:nvSpPr>
          <p:cNvPr id="71" name="Прямоугольник 70"/>
          <p:cNvSpPr/>
          <p:nvPr/>
        </p:nvSpPr>
        <p:spPr>
          <a:xfrm>
            <a:off x="1512139" y="2420888"/>
            <a:ext cx="540060" cy="50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sz="2400" b="1" dirty="0">
                <a:solidFill>
                  <a:schemeClr val="tx1"/>
                </a:solidFill>
                <a:latin typeface="Arial" pitchFamily="34" charset="0"/>
                <a:cs typeface="Arial" pitchFamily="34" charset="0"/>
              </a:rPr>
              <a:t>№</a:t>
            </a:r>
          </a:p>
        </p:txBody>
      </p:sp>
      <p:sp>
        <p:nvSpPr>
          <p:cNvPr id="72" name="Прямоугольник 71"/>
          <p:cNvSpPr/>
          <p:nvPr/>
        </p:nvSpPr>
        <p:spPr>
          <a:xfrm>
            <a:off x="2052198" y="3645080"/>
            <a:ext cx="4320000" cy="50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en-US" sz="2400" b="1" dirty="0">
                <a:solidFill>
                  <a:schemeClr val="tx1"/>
                </a:solidFill>
                <a:latin typeface="Arial" pitchFamily="34" charset="0"/>
                <a:cs typeface="Arial" pitchFamily="34" charset="0"/>
              </a:rPr>
              <a:t>B</a:t>
            </a:r>
            <a:endParaRPr lang="ru-RU" sz="2400" b="1" dirty="0">
              <a:solidFill>
                <a:schemeClr val="tx1"/>
              </a:solidFill>
              <a:latin typeface="Arial" pitchFamily="34" charset="0"/>
              <a:cs typeface="Arial" pitchFamily="34" charset="0"/>
            </a:endParaRPr>
          </a:p>
        </p:txBody>
      </p:sp>
      <p:sp>
        <p:nvSpPr>
          <p:cNvPr id="73" name="Прямоугольник 72"/>
          <p:cNvSpPr/>
          <p:nvPr/>
        </p:nvSpPr>
        <p:spPr>
          <a:xfrm>
            <a:off x="6372196" y="3645080"/>
            <a:ext cx="1224138" cy="50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en-US" sz="2400" b="1" dirty="0">
                <a:solidFill>
                  <a:schemeClr val="tx1"/>
                </a:solidFill>
                <a:latin typeface="Arial" pitchFamily="34" charset="0"/>
                <a:cs typeface="Arial" pitchFamily="34" charset="0"/>
              </a:rPr>
              <a:t>N</a:t>
            </a:r>
            <a:endParaRPr lang="ru-RU" sz="2400" b="1" dirty="0">
              <a:solidFill>
                <a:schemeClr val="tx1"/>
              </a:solidFill>
              <a:latin typeface="Arial" pitchFamily="34" charset="0"/>
              <a:cs typeface="Arial" pitchFamily="34" charset="0"/>
            </a:endParaRPr>
          </a:p>
        </p:txBody>
      </p:sp>
      <p:sp>
        <p:nvSpPr>
          <p:cNvPr id="74" name="Прямоугольник 73"/>
          <p:cNvSpPr/>
          <p:nvPr/>
        </p:nvSpPr>
        <p:spPr>
          <a:xfrm>
            <a:off x="1512138" y="3645080"/>
            <a:ext cx="540060" cy="50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sz="2400" b="1" dirty="0">
                <a:solidFill>
                  <a:schemeClr val="tx1"/>
                </a:solidFill>
                <a:latin typeface="Arial" pitchFamily="34" charset="0"/>
                <a:cs typeface="Arial" pitchFamily="34" charset="0"/>
              </a:rPr>
              <a:t>2</a:t>
            </a:r>
          </a:p>
        </p:txBody>
      </p:sp>
      <p:sp>
        <p:nvSpPr>
          <p:cNvPr id="75" name="Прямоугольник 74"/>
          <p:cNvSpPr/>
          <p:nvPr/>
        </p:nvSpPr>
        <p:spPr>
          <a:xfrm>
            <a:off x="2052197" y="4221144"/>
            <a:ext cx="4320000" cy="504000"/>
          </a:xfrm>
          <a:prstGeom prst="rect">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en-US" sz="2400" b="1" dirty="0">
                <a:solidFill>
                  <a:schemeClr val="tx1"/>
                </a:solidFill>
                <a:latin typeface="Arial" pitchFamily="34" charset="0"/>
                <a:cs typeface="Arial" pitchFamily="34" charset="0"/>
              </a:rPr>
              <a:t>C</a:t>
            </a:r>
            <a:endParaRPr lang="ru-RU" sz="2400" b="1" dirty="0">
              <a:solidFill>
                <a:schemeClr val="tx1"/>
              </a:solidFill>
              <a:latin typeface="Arial" pitchFamily="34" charset="0"/>
              <a:cs typeface="Arial" pitchFamily="34" charset="0"/>
            </a:endParaRPr>
          </a:p>
        </p:txBody>
      </p:sp>
      <p:sp>
        <p:nvSpPr>
          <p:cNvPr id="76" name="Прямоугольник 75"/>
          <p:cNvSpPr/>
          <p:nvPr/>
        </p:nvSpPr>
        <p:spPr>
          <a:xfrm>
            <a:off x="6372195" y="4221144"/>
            <a:ext cx="1224138" cy="504000"/>
          </a:xfrm>
          <a:prstGeom prst="rect">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en-US" sz="2400" b="1" dirty="0">
                <a:solidFill>
                  <a:schemeClr val="tx1"/>
                </a:solidFill>
                <a:latin typeface="Arial" pitchFamily="34" charset="0"/>
                <a:cs typeface="Arial" pitchFamily="34" charset="0"/>
              </a:rPr>
              <a:t>N</a:t>
            </a:r>
            <a:endParaRPr lang="ru-RU" sz="2400" b="1" dirty="0">
              <a:solidFill>
                <a:schemeClr val="tx1"/>
              </a:solidFill>
              <a:latin typeface="Arial" pitchFamily="34" charset="0"/>
              <a:cs typeface="Arial" pitchFamily="34" charset="0"/>
            </a:endParaRPr>
          </a:p>
        </p:txBody>
      </p:sp>
      <p:sp>
        <p:nvSpPr>
          <p:cNvPr id="77" name="Прямоугольник 76"/>
          <p:cNvSpPr/>
          <p:nvPr/>
        </p:nvSpPr>
        <p:spPr>
          <a:xfrm>
            <a:off x="1512137" y="4221144"/>
            <a:ext cx="540060" cy="504000"/>
          </a:xfrm>
          <a:prstGeom prst="rect">
            <a:avLst/>
          </a:prstGeom>
          <a:solidFill>
            <a:schemeClr val="accent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sz="2400" b="1" dirty="0">
                <a:solidFill>
                  <a:schemeClr val="tx1"/>
                </a:solidFill>
                <a:latin typeface="Arial" pitchFamily="34" charset="0"/>
                <a:cs typeface="Arial" pitchFamily="34" charset="0"/>
              </a:rPr>
              <a:t>3</a:t>
            </a:r>
          </a:p>
        </p:txBody>
      </p:sp>
      <p:sp>
        <p:nvSpPr>
          <p:cNvPr id="78" name="Прямоугольник 77"/>
          <p:cNvSpPr/>
          <p:nvPr/>
        </p:nvSpPr>
        <p:spPr>
          <a:xfrm>
            <a:off x="2052196" y="4797208"/>
            <a:ext cx="4320000" cy="50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en-US" sz="2400" b="1" dirty="0">
                <a:solidFill>
                  <a:schemeClr val="tx1"/>
                </a:solidFill>
                <a:latin typeface="Arial" pitchFamily="34" charset="0"/>
                <a:cs typeface="Arial" pitchFamily="34" charset="0"/>
              </a:rPr>
              <a:t>D</a:t>
            </a:r>
            <a:endParaRPr lang="ru-RU" sz="2400" b="1" dirty="0">
              <a:solidFill>
                <a:schemeClr val="tx1"/>
              </a:solidFill>
              <a:latin typeface="Arial" pitchFamily="34" charset="0"/>
              <a:cs typeface="Arial" pitchFamily="34" charset="0"/>
            </a:endParaRPr>
          </a:p>
        </p:txBody>
      </p:sp>
      <p:sp>
        <p:nvSpPr>
          <p:cNvPr id="79" name="Прямоугольник 78"/>
          <p:cNvSpPr/>
          <p:nvPr/>
        </p:nvSpPr>
        <p:spPr>
          <a:xfrm>
            <a:off x="6372194" y="4797208"/>
            <a:ext cx="1224138" cy="50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en-US" sz="2400" b="1" dirty="0">
                <a:solidFill>
                  <a:schemeClr val="tx1"/>
                </a:solidFill>
                <a:latin typeface="Arial" pitchFamily="34" charset="0"/>
                <a:cs typeface="Arial" pitchFamily="34" charset="0"/>
              </a:rPr>
              <a:t>N</a:t>
            </a:r>
            <a:endParaRPr lang="ru-RU" sz="2400" b="1" dirty="0">
              <a:solidFill>
                <a:schemeClr val="tx1"/>
              </a:solidFill>
              <a:latin typeface="Arial" pitchFamily="34" charset="0"/>
              <a:cs typeface="Arial" pitchFamily="34" charset="0"/>
            </a:endParaRPr>
          </a:p>
        </p:txBody>
      </p:sp>
      <p:sp>
        <p:nvSpPr>
          <p:cNvPr id="80" name="Прямоугольник 79"/>
          <p:cNvSpPr/>
          <p:nvPr/>
        </p:nvSpPr>
        <p:spPr>
          <a:xfrm>
            <a:off x="1512136" y="4797208"/>
            <a:ext cx="540060" cy="50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sz="2400" b="1" dirty="0">
                <a:solidFill>
                  <a:schemeClr val="tx1"/>
                </a:solidFill>
                <a:latin typeface="Arial" pitchFamily="34" charset="0"/>
                <a:cs typeface="Arial" pitchFamily="34" charset="0"/>
              </a:rPr>
              <a:t>4</a:t>
            </a:r>
          </a:p>
        </p:txBody>
      </p:sp>
      <p:sp>
        <p:nvSpPr>
          <p:cNvPr id="81" name="Прямоугольник 80"/>
          <p:cNvSpPr/>
          <p:nvPr/>
        </p:nvSpPr>
        <p:spPr>
          <a:xfrm>
            <a:off x="2052195" y="5373272"/>
            <a:ext cx="4320000" cy="50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en-US" sz="2400" b="1" dirty="0">
                <a:solidFill>
                  <a:schemeClr val="tx1"/>
                </a:solidFill>
                <a:latin typeface="Arial" pitchFamily="34" charset="0"/>
                <a:cs typeface="Arial" pitchFamily="34" charset="0"/>
              </a:rPr>
              <a:t>E</a:t>
            </a:r>
            <a:endParaRPr lang="ru-RU" sz="2400" b="1" dirty="0">
              <a:solidFill>
                <a:schemeClr val="tx1"/>
              </a:solidFill>
              <a:latin typeface="Arial" pitchFamily="34" charset="0"/>
              <a:cs typeface="Arial" pitchFamily="34" charset="0"/>
            </a:endParaRPr>
          </a:p>
        </p:txBody>
      </p:sp>
      <p:sp>
        <p:nvSpPr>
          <p:cNvPr id="82" name="Прямоугольник 81"/>
          <p:cNvSpPr/>
          <p:nvPr/>
        </p:nvSpPr>
        <p:spPr>
          <a:xfrm>
            <a:off x="6372193" y="5373272"/>
            <a:ext cx="1224138" cy="50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en-US" sz="2400" b="1" dirty="0">
                <a:solidFill>
                  <a:schemeClr val="tx1"/>
                </a:solidFill>
                <a:latin typeface="Arial" pitchFamily="34" charset="0"/>
                <a:cs typeface="Arial" pitchFamily="34" charset="0"/>
              </a:rPr>
              <a:t>N</a:t>
            </a:r>
            <a:endParaRPr lang="ru-RU" sz="2400" b="1" dirty="0">
              <a:solidFill>
                <a:schemeClr val="tx1"/>
              </a:solidFill>
              <a:latin typeface="Arial" pitchFamily="34" charset="0"/>
              <a:cs typeface="Arial" pitchFamily="34" charset="0"/>
            </a:endParaRPr>
          </a:p>
        </p:txBody>
      </p:sp>
      <p:sp>
        <p:nvSpPr>
          <p:cNvPr id="83" name="Прямоугольник 82"/>
          <p:cNvSpPr/>
          <p:nvPr/>
        </p:nvSpPr>
        <p:spPr>
          <a:xfrm>
            <a:off x="1512135" y="5373272"/>
            <a:ext cx="540060" cy="50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sz="2400" b="1" dirty="0">
                <a:solidFill>
                  <a:schemeClr val="tx1"/>
                </a:solidFill>
                <a:latin typeface="Arial" pitchFamily="34" charset="0"/>
                <a:cs typeface="Arial" pitchFamily="34" charset="0"/>
              </a:rPr>
              <a:t>5</a:t>
            </a:r>
          </a:p>
        </p:txBody>
      </p:sp>
    </p:spTree>
    <p:extLst>
      <p:ext uri="{BB962C8B-B14F-4D97-AF65-F5344CB8AC3E}">
        <p14:creationId xmlns:p14="http://schemas.microsoft.com/office/powerpoint/2010/main" val="25042275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ppt_x"/>
                                          </p:val>
                                        </p:tav>
                                        <p:tav tm="100000">
                                          <p:val>
                                            <p:strVal val="#ppt_x"/>
                                          </p:val>
                                        </p:tav>
                                      </p:tavLst>
                                    </p:anim>
                                    <p:anim calcmode="lin" valueType="num">
                                      <p:cBhvr additive="base">
                                        <p:cTn id="8" dur="500" fill="hold"/>
                                        <p:tgtEl>
                                          <p:spTgt spid="8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500" fill="hold"/>
                                        <p:tgtEl>
                                          <p:spTgt spid="81"/>
                                        </p:tgtEl>
                                        <p:attrNameLst>
                                          <p:attrName>ppt_x</p:attrName>
                                        </p:attrNameLst>
                                      </p:cBhvr>
                                      <p:tavLst>
                                        <p:tav tm="0">
                                          <p:val>
                                            <p:strVal val="#ppt_x"/>
                                          </p:val>
                                        </p:tav>
                                        <p:tav tm="100000">
                                          <p:val>
                                            <p:strVal val="#ppt_x"/>
                                          </p:val>
                                        </p:tav>
                                      </p:tavLst>
                                    </p:anim>
                                    <p:anim calcmode="lin" valueType="num">
                                      <p:cBhvr additive="base">
                                        <p:cTn id="12" dur="50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ppt_x"/>
                                          </p:val>
                                        </p:tav>
                                        <p:tav tm="100000">
                                          <p:val>
                                            <p:strVal val="#ppt_x"/>
                                          </p:val>
                                        </p:tav>
                                      </p:tavLst>
                                    </p:anim>
                                    <p:anim calcmode="lin" valueType="num">
                                      <p:cBhvr additive="base">
                                        <p:cTn id="16"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additive="base">
                                        <p:cTn id="21" dur="500" fill="hold"/>
                                        <p:tgtEl>
                                          <p:spTgt spid="80"/>
                                        </p:tgtEl>
                                        <p:attrNameLst>
                                          <p:attrName>ppt_x</p:attrName>
                                        </p:attrNameLst>
                                      </p:cBhvr>
                                      <p:tavLst>
                                        <p:tav tm="0">
                                          <p:val>
                                            <p:strVal val="#ppt_x"/>
                                          </p:val>
                                        </p:tav>
                                        <p:tav tm="100000">
                                          <p:val>
                                            <p:strVal val="#ppt_x"/>
                                          </p:val>
                                        </p:tav>
                                      </p:tavLst>
                                    </p:anim>
                                    <p:anim calcmode="lin" valueType="num">
                                      <p:cBhvr additive="base">
                                        <p:cTn id="22" dur="500" fill="hold"/>
                                        <p:tgtEl>
                                          <p:spTgt spid="8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additive="base">
                                        <p:cTn id="25" dur="500" fill="hold"/>
                                        <p:tgtEl>
                                          <p:spTgt spid="78"/>
                                        </p:tgtEl>
                                        <p:attrNameLst>
                                          <p:attrName>ppt_x</p:attrName>
                                        </p:attrNameLst>
                                      </p:cBhvr>
                                      <p:tavLst>
                                        <p:tav tm="0">
                                          <p:val>
                                            <p:strVal val="#ppt_x"/>
                                          </p:val>
                                        </p:tav>
                                        <p:tav tm="100000">
                                          <p:val>
                                            <p:strVal val="#ppt_x"/>
                                          </p:val>
                                        </p:tav>
                                      </p:tavLst>
                                    </p:anim>
                                    <p:anim calcmode="lin" valueType="num">
                                      <p:cBhvr additive="base">
                                        <p:cTn id="26" dur="500" fill="hold"/>
                                        <p:tgtEl>
                                          <p:spTgt spid="7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9"/>
                                        </p:tgtEl>
                                        <p:attrNameLst>
                                          <p:attrName>style.visibility</p:attrName>
                                        </p:attrNameLst>
                                      </p:cBhvr>
                                      <p:to>
                                        <p:strVal val="visible"/>
                                      </p:to>
                                    </p:set>
                                    <p:anim calcmode="lin" valueType="num">
                                      <p:cBhvr additive="base">
                                        <p:cTn id="29" dur="500" fill="hold"/>
                                        <p:tgtEl>
                                          <p:spTgt spid="79"/>
                                        </p:tgtEl>
                                        <p:attrNameLst>
                                          <p:attrName>ppt_x</p:attrName>
                                        </p:attrNameLst>
                                      </p:cBhvr>
                                      <p:tavLst>
                                        <p:tav tm="0">
                                          <p:val>
                                            <p:strVal val="#ppt_x"/>
                                          </p:val>
                                        </p:tav>
                                        <p:tav tm="100000">
                                          <p:val>
                                            <p:strVal val="#ppt_x"/>
                                          </p:val>
                                        </p:tav>
                                      </p:tavLst>
                                    </p:anim>
                                    <p:anim calcmode="lin" valueType="num">
                                      <p:cBhvr additive="base">
                                        <p:cTn id="30"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7"/>
                                        </p:tgtEl>
                                        <p:attrNameLst>
                                          <p:attrName>style.visibility</p:attrName>
                                        </p:attrNameLst>
                                      </p:cBhvr>
                                      <p:to>
                                        <p:strVal val="visible"/>
                                      </p:to>
                                    </p:set>
                                    <p:anim calcmode="lin" valueType="num">
                                      <p:cBhvr additive="base">
                                        <p:cTn id="35" dur="500" fill="hold"/>
                                        <p:tgtEl>
                                          <p:spTgt spid="77"/>
                                        </p:tgtEl>
                                        <p:attrNameLst>
                                          <p:attrName>ppt_x</p:attrName>
                                        </p:attrNameLst>
                                      </p:cBhvr>
                                      <p:tavLst>
                                        <p:tav tm="0">
                                          <p:val>
                                            <p:strVal val="#ppt_x"/>
                                          </p:val>
                                        </p:tav>
                                        <p:tav tm="100000">
                                          <p:val>
                                            <p:strVal val="#ppt_x"/>
                                          </p:val>
                                        </p:tav>
                                      </p:tavLst>
                                    </p:anim>
                                    <p:anim calcmode="lin" valueType="num">
                                      <p:cBhvr additive="base">
                                        <p:cTn id="36" dur="500" fill="hold"/>
                                        <p:tgtEl>
                                          <p:spTgt spid="7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additive="base">
                                        <p:cTn id="39" dur="500" fill="hold"/>
                                        <p:tgtEl>
                                          <p:spTgt spid="75"/>
                                        </p:tgtEl>
                                        <p:attrNameLst>
                                          <p:attrName>ppt_x</p:attrName>
                                        </p:attrNameLst>
                                      </p:cBhvr>
                                      <p:tavLst>
                                        <p:tav tm="0">
                                          <p:val>
                                            <p:strVal val="#ppt_x"/>
                                          </p:val>
                                        </p:tav>
                                        <p:tav tm="100000">
                                          <p:val>
                                            <p:strVal val="#ppt_x"/>
                                          </p:val>
                                        </p:tav>
                                      </p:tavLst>
                                    </p:anim>
                                    <p:anim calcmode="lin" valueType="num">
                                      <p:cBhvr additive="base">
                                        <p:cTn id="40" dur="500" fill="hold"/>
                                        <p:tgtEl>
                                          <p:spTgt spid="7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additive="base">
                                        <p:cTn id="43" dur="500" fill="hold"/>
                                        <p:tgtEl>
                                          <p:spTgt spid="76"/>
                                        </p:tgtEl>
                                        <p:attrNameLst>
                                          <p:attrName>ppt_x</p:attrName>
                                        </p:attrNameLst>
                                      </p:cBhvr>
                                      <p:tavLst>
                                        <p:tav tm="0">
                                          <p:val>
                                            <p:strVal val="#ppt_x"/>
                                          </p:val>
                                        </p:tav>
                                        <p:tav tm="100000">
                                          <p:val>
                                            <p:strVal val="#ppt_x"/>
                                          </p:val>
                                        </p:tav>
                                      </p:tavLst>
                                    </p:anim>
                                    <p:anim calcmode="lin" valueType="num">
                                      <p:cBhvr additive="base">
                                        <p:cTn id="44"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4"/>
                                        </p:tgtEl>
                                        <p:attrNameLst>
                                          <p:attrName>style.visibility</p:attrName>
                                        </p:attrNameLst>
                                      </p:cBhvr>
                                      <p:to>
                                        <p:strVal val="visible"/>
                                      </p:to>
                                    </p:set>
                                    <p:anim calcmode="lin" valueType="num">
                                      <p:cBhvr additive="base">
                                        <p:cTn id="49" dur="500" fill="hold"/>
                                        <p:tgtEl>
                                          <p:spTgt spid="74"/>
                                        </p:tgtEl>
                                        <p:attrNameLst>
                                          <p:attrName>ppt_x</p:attrName>
                                        </p:attrNameLst>
                                      </p:cBhvr>
                                      <p:tavLst>
                                        <p:tav tm="0">
                                          <p:val>
                                            <p:strVal val="#ppt_x"/>
                                          </p:val>
                                        </p:tav>
                                        <p:tav tm="100000">
                                          <p:val>
                                            <p:strVal val="#ppt_x"/>
                                          </p:val>
                                        </p:tav>
                                      </p:tavLst>
                                    </p:anim>
                                    <p:anim calcmode="lin" valueType="num">
                                      <p:cBhvr additive="base">
                                        <p:cTn id="50" dur="500" fill="hold"/>
                                        <p:tgtEl>
                                          <p:spTgt spid="7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additive="base">
                                        <p:cTn id="53" dur="500" fill="hold"/>
                                        <p:tgtEl>
                                          <p:spTgt spid="72"/>
                                        </p:tgtEl>
                                        <p:attrNameLst>
                                          <p:attrName>ppt_x</p:attrName>
                                        </p:attrNameLst>
                                      </p:cBhvr>
                                      <p:tavLst>
                                        <p:tav tm="0">
                                          <p:val>
                                            <p:strVal val="#ppt_x"/>
                                          </p:val>
                                        </p:tav>
                                        <p:tav tm="100000">
                                          <p:val>
                                            <p:strVal val="#ppt_x"/>
                                          </p:val>
                                        </p:tav>
                                      </p:tavLst>
                                    </p:anim>
                                    <p:anim calcmode="lin" valueType="num">
                                      <p:cBhvr additive="base">
                                        <p:cTn id="54" dur="500" fill="hold"/>
                                        <p:tgtEl>
                                          <p:spTgt spid="7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additive="base">
                                        <p:cTn id="57" dur="500" fill="hold"/>
                                        <p:tgtEl>
                                          <p:spTgt spid="73"/>
                                        </p:tgtEl>
                                        <p:attrNameLst>
                                          <p:attrName>ppt_x</p:attrName>
                                        </p:attrNameLst>
                                      </p:cBhvr>
                                      <p:tavLst>
                                        <p:tav tm="0">
                                          <p:val>
                                            <p:strVal val="#ppt_x"/>
                                          </p:val>
                                        </p:tav>
                                        <p:tav tm="100000">
                                          <p:val>
                                            <p:strVal val="#ppt_x"/>
                                          </p:val>
                                        </p:tav>
                                      </p:tavLst>
                                    </p:anim>
                                    <p:anim calcmode="lin" valueType="num">
                                      <p:cBhvr additive="base">
                                        <p:cTn id="58"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68"/>
                                        </p:tgtEl>
                                        <p:attrNameLst>
                                          <p:attrName>style.visibility</p:attrName>
                                        </p:attrNameLst>
                                      </p:cBhvr>
                                      <p:to>
                                        <p:strVal val="visible"/>
                                      </p:to>
                                    </p:set>
                                    <p:anim calcmode="lin" valueType="num">
                                      <p:cBhvr additive="base">
                                        <p:cTn id="63" dur="500" fill="hold"/>
                                        <p:tgtEl>
                                          <p:spTgt spid="68"/>
                                        </p:tgtEl>
                                        <p:attrNameLst>
                                          <p:attrName>ppt_x</p:attrName>
                                        </p:attrNameLst>
                                      </p:cBhvr>
                                      <p:tavLst>
                                        <p:tav tm="0">
                                          <p:val>
                                            <p:strVal val="#ppt_x"/>
                                          </p:val>
                                        </p:tav>
                                        <p:tav tm="100000">
                                          <p:val>
                                            <p:strVal val="#ppt_x"/>
                                          </p:val>
                                        </p:tav>
                                      </p:tavLst>
                                    </p:anim>
                                    <p:anim calcmode="lin" valueType="num">
                                      <p:cBhvr additive="base">
                                        <p:cTn id="64" dur="500" fill="hold"/>
                                        <p:tgtEl>
                                          <p:spTgt spid="6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anim calcmode="lin" valueType="num">
                                      <p:cBhvr additive="base">
                                        <p:cTn id="67" dur="500" fill="hold"/>
                                        <p:tgtEl>
                                          <p:spTgt spid="66"/>
                                        </p:tgtEl>
                                        <p:attrNameLst>
                                          <p:attrName>ppt_x</p:attrName>
                                        </p:attrNameLst>
                                      </p:cBhvr>
                                      <p:tavLst>
                                        <p:tav tm="0">
                                          <p:val>
                                            <p:strVal val="#ppt_x"/>
                                          </p:val>
                                        </p:tav>
                                        <p:tav tm="100000">
                                          <p:val>
                                            <p:strVal val="#ppt_x"/>
                                          </p:val>
                                        </p:tav>
                                      </p:tavLst>
                                    </p:anim>
                                    <p:anim calcmode="lin" valueType="num">
                                      <p:cBhvr additive="base">
                                        <p:cTn id="68" dur="500" fill="hold"/>
                                        <p:tgtEl>
                                          <p:spTgt spid="6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67"/>
                                        </p:tgtEl>
                                        <p:attrNameLst>
                                          <p:attrName>style.visibility</p:attrName>
                                        </p:attrNameLst>
                                      </p:cBhvr>
                                      <p:to>
                                        <p:strVal val="visible"/>
                                      </p:to>
                                    </p:set>
                                    <p:anim calcmode="lin" valueType="num">
                                      <p:cBhvr additive="base">
                                        <p:cTn id="71" dur="500" fill="hold"/>
                                        <p:tgtEl>
                                          <p:spTgt spid="67"/>
                                        </p:tgtEl>
                                        <p:attrNameLst>
                                          <p:attrName>ppt_x</p:attrName>
                                        </p:attrNameLst>
                                      </p:cBhvr>
                                      <p:tavLst>
                                        <p:tav tm="0">
                                          <p:val>
                                            <p:strVal val="#ppt_x"/>
                                          </p:val>
                                        </p:tav>
                                        <p:tav tm="100000">
                                          <p:val>
                                            <p:strVal val="#ppt_x"/>
                                          </p:val>
                                        </p:tav>
                                      </p:tavLst>
                                    </p:anim>
                                    <p:anim calcmode="lin" valueType="num">
                                      <p:cBhvr additive="base">
                                        <p:cTn id="72"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3" name="Picture 2" descr="E:\Анимашки в презентациях\Казахский орнамент\94924085_R_RRRRSR.png"/>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885600" y="190749"/>
            <a:ext cx="797813" cy="320578"/>
          </a:xfrm>
          <a:prstGeom prst="rect">
            <a:avLst/>
          </a:prstGeom>
          <a:noFill/>
          <a:extLst>
            <a:ext uri="{909E8E84-426E-40DD-AFC4-6F175D3DCCD1}">
              <a14:hiddenFill xmlns:a14="http://schemas.microsoft.com/office/drawing/2010/main">
                <a:solidFill>
                  <a:srgbClr val="FFFFFF"/>
                </a:solidFill>
              </a14:hiddenFill>
            </a:ext>
          </a:extLst>
        </p:spPr>
      </p:pic>
      <p:sp>
        <p:nvSpPr>
          <p:cNvPr id="46" name="Прямоугольник 45"/>
          <p:cNvSpPr/>
          <p:nvPr/>
        </p:nvSpPr>
        <p:spPr>
          <a:xfrm>
            <a:off x="2858701" y="1161339"/>
            <a:ext cx="288000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Х</a:t>
            </a:r>
          </a:p>
        </p:txBody>
      </p:sp>
      <p:sp>
        <p:nvSpPr>
          <p:cNvPr id="47" name="Прямоугольник 46"/>
          <p:cNvSpPr/>
          <p:nvPr/>
        </p:nvSpPr>
        <p:spPr>
          <a:xfrm>
            <a:off x="5724034" y="1161339"/>
            <a:ext cx="90000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a:solidFill>
                  <a:schemeClr val="tx1"/>
                </a:solidFill>
                <a:latin typeface="Arial" pitchFamily="34" charset="0"/>
                <a:cs typeface="Arial" pitchFamily="34" charset="0"/>
              </a:rPr>
              <a:t>100</a:t>
            </a:r>
            <a:endParaRPr lang="ru-RU" dirty="0">
              <a:solidFill>
                <a:schemeClr val="tx1"/>
              </a:solidFill>
              <a:latin typeface="Arial" pitchFamily="34" charset="0"/>
              <a:cs typeface="Arial" pitchFamily="34" charset="0"/>
            </a:endParaRPr>
          </a:p>
        </p:txBody>
      </p:sp>
      <p:sp>
        <p:nvSpPr>
          <p:cNvPr id="48" name="Прямоугольник 47"/>
          <p:cNvSpPr/>
          <p:nvPr/>
        </p:nvSpPr>
        <p:spPr>
          <a:xfrm>
            <a:off x="2318641" y="1161339"/>
            <a:ext cx="54006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3</a:t>
            </a:r>
          </a:p>
        </p:txBody>
      </p:sp>
      <p:sp>
        <p:nvSpPr>
          <p:cNvPr id="49" name="Прямоугольник 48"/>
          <p:cNvSpPr/>
          <p:nvPr/>
        </p:nvSpPr>
        <p:spPr>
          <a:xfrm>
            <a:off x="2858700" y="189339"/>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lgn="ctr">
              <a:spcBef>
                <a:spcPts val="0"/>
              </a:spcBef>
              <a:buClr>
                <a:srgbClr val="F07F09"/>
              </a:buClr>
              <a:buSzPct val="80000"/>
            </a:pPr>
            <a:r>
              <a:rPr lang="ru-RU" b="1" dirty="0">
                <a:solidFill>
                  <a:schemeClr val="tx1"/>
                </a:solidFill>
                <a:latin typeface="Arial" pitchFamily="34" charset="0"/>
                <a:cs typeface="Arial" pitchFamily="34" charset="0"/>
              </a:rPr>
              <a:t>Студент</a:t>
            </a:r>
          </a:p>
        </p:txBody>
      </p:sp>
      <p:sp>
        <p:nvSpPr>
          <p:cNvPr id="50" name="Прямоугольник 49"/>
          <p:cNvSpPr/>
          <p:nvPr/>
        </p:nvSpPr>
        <p:spPr>
          <a:xfrm>
            <a:off x="5724033" y="189339"/>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b="1" dirty="0">
                <a:solidFill>
                  <a:schemeClr val="tx1"/>
                </a:solidFill>
                <a:latin typeface="Arial" pitchFamily="34" charset="0"/>
                <a:cs typeface="Arial" pitchFamily="34" charset="0"/>
              </a:rPr>
              <a:t>Σ ₽</a:t>
            </a:r>
          </a:p>
        </p:txBody>
      </p:sp>
      <p:sp>
        <p:nvSpPr>
          <p:cNvPr id="52" name="Прямоугольник 51"/>
          <p:cNvSpPr/>
          <p:nvPr/>
        </p:nvSpPr>
        <p:spPr>
          <a:xfrm>
            <a:off x="2858699" y="1485339"/>
            <a:ext cx="288000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О</a:t>
            </a:r>
          </a:p>
        </p:txBody>
      </p:sp>
      <p:sp>
        <p:nvSpPr>
          <p:cNvPr id="53" name="Прямоугольник 52"/>
          <p:cNvSpPr/>
          <p:nvPr/>
        </p:nvSpPr>
        <p:spPr>
          <a:xfrm>
            <a:off x="5724032" y="1485339"/>
            <a:ext cx="90000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a:solidFill>
                  <a:schemeClr val="tx1"/>
                </a:solidFill>
                <a:latin typeface="Arial" pitchFamily="34" charset="0"/>
                <a:cs typeface="Arial" pitchFamily="34" charset="0"/>
              </a:rPr>
              <a:t>100</a:t>
            </a:r>
            <a:endParaRPr lang="ru-RU" dirty="0">
              <a:solidFill>
                <a:schemeClr val="tx1"/>
              </a:solidFill>
              <a:latin typeface="Arial" pitchFamily="34" charset="0"/>
              <a:cs typeface="Arial" pitchFamily="34" charset="0"/>
            </a:endParaRPr>
          </a:p>
        </p:txBody>
      </p:sp>
      <p:sp>
        <p:nvSpPr>
          <p:cNvPr id="54" name="Прямоугольник 53"/>
          <p:cNvSpPr/>
          <p:nvPr/>
        </p:nvSpPr>
        <p:spPr>
          <a:xfrm>
            <a:off x="2318639" y="1485339"/>
            <a:ext cx="54006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4</a:t>
            </a:r>
          </a:p>
        </p:txBody>
      </p:sp>
      <p:sp>
        <p:nvSpPr>
          <p:cNvPr id="58" name="Прямоугольник 57"/>
          <p:cNvSpPr/>
          <p:nvPr/>
        </p:nvSpPr>
        <p:spPr>
          <a:xfrm>
            <a:off x="2858697" y="2133339"/>
            <a:ext cx="288000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Ф</a:t>
            </a:r>
          </a:p>
        </p:txBody>
      </p:sp>
      <p:sp>
        <p:nvSpPr>
          <p:cNvPr id="59" name="Прямоугольник 58"/>
          <p:cNvSpPr/>
          <p:nvPr/>
        </p:nvSpPr>
        <p:spPr>
          <a:xfrm>
            <a:off x="5724030" y="2133339"/>
            <a:ext cx="90000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80</a:t>
            </a:r>
          </a:p>
        </p:txBody>
      </p:sp>
      <p:sp>
        <p:nvSpPr>
          <p:cNvPr id="60" name="Прямоугольник 59"/>
          <p:cNvSpPr/>
          <p:nvPr/>
        </p:nvSpPr>
        <p:spPr>
          <a:xfrm>
            <a:off x="2318637" y="2133339"/>
            <a:ext cx="54006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6</a:t>
            </a:r>
          </a:p>
        </p:txBody>
      </p:sp>
      <p:sp>
        <p:nvSpPr>
          <p:cNvPr id="61" name="Прямоугольник 60"/>
          <p:cNvSpPr/>
          <p:nvPr/>
        </p:nvSpPr>
        <p:spPr>
          <a:xfrm>
            <a:off x="2858696" y="2457339"/>
            <a:ext cx="288000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Л</a:t>
            </a:r>
          </a:p>
        </p:txBody>
      </p:sp>
      <p:sp>
        <p:nvSpPr>
          <p:cNvPr id="62" name="Прямоугольник 61"/>
          <p:cNvSpPr/>
          <p:nvPr/>
        </p:nvSpPr>
        <p:spPr>
          <a:xfrm>
            <a:off x="5724029" y="2457339"/>
            <a:ext cx="90000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50</a:t>
            </a:r>
          </a:p>
        </p:txBody>
      </p:sp>
      <p:sp>
        <p:nvSpPr>
          <p:cNvPr id="63" name="Прямоугольник 62"/>
          <p:cNvSpPr/>
          <p:nvPr/>
        </p:nvSpPr>
        <p:spPr>
          <a:xfrm>
            <a:off x="2318636" y="2457339"/>
            <a:ext cx="54006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7</a:t>
            </a:r>
          </a:p>
        </p:txBody>
      </p:sp>
      <p:sp>
        <p:nvSpPr>
          <p:cNvPr id="64" name="Прямоугольник 63"/>
          <p:cNvSpPr/>
          <p:nvPr/>
        </p:nvSpPr>
        <p:spPr>
          <a:xfrm>
            <a:off x="2858701" y="2781339"/>
            <a:ext cx="288000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Е</a:t>
            </a:r>
          </a:p>
        </p:txBody>
      </p:sp>
      <p:sp>
        <p:nvSpPr>
          <p:cNvPr id="65" name="Прямоугольник 64"/>
          <p:cNvSpPr/>
          <p:nvPr/>
        </p:nvSpPr>
        <p:spPr>
          <a:xfrm>
            <a:off x="5724034" y="2781339"/>
            <a:ext cx="90000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40</a:t>
            </a:r>
          </a:p>
        </p:txBody>
      </p:sp>
      <p:sp>
        <p:nvSpPr>
          <p:cNvPr id="66" name="Прямоугольник 65"/>
          <p:cNvSpPr/>
          <p:nvPr/>
        </p:nvSpPr>
        <p:spPr>
          <a:xfrm>
            <a:off x="2318641" y="2781339"/>
            <a:ext cx="54006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8</a:t>
            </a:r>
          </a:p>
        </p:txBody>
      </p:sp>
      <p:sp>
        <p:nvSpPr>
          <p:cNvPr id="67" name="Прямоугольник 66"/>
          <p:cNvSpPr/>
          <p:nvPr/>
        </p:nvSpPr>
        <p:spPr>
          <a:xfrm>
            <a:off x="2858701" y="310538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К</a:t>
            </a:r>
          </a:p>
        </p:txBody>
      </p:sp>
      <p:sp>
        <p:nvSpPr>
          <p:cNvPr id="68" name="Прямоугольник 67"/>
          <p:cNvSpPr/>
          <p:nvPr/>
        </p:nvSpPr>
        <p:spPr>
          <a:xfrm>
            <a:off x="5724034" y="310538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30</a:t>
            </a:r>
          </a:p>
        </p:txBody>
      </p:sp>
      <p:sp>
        <p:nvSpPr>
          <p:cNvPr id="70" name="Прямоугольник 69"/>
          <p:cNvSpPr/>
          <p:nvPr/>
        </p:nvSpPr>
        <p:spPr>
          <a:xfrm>
            <a:off x="2858701" y="342795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Л</a:t>
            </a:r>
          </a:p>
        </p:txBody>
      </p:sp>
      <p:sp>
        <p:nvSpPr>
          <p:cNvPr id="71" name="Прямоугольник 70"/>
          <p:cNvSpPr/>
          <p:nvPr/>
        </p:nvSpPr>
        <p:spPr>
          <a:xfrm>
            <a:off x="5724034" y="3427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30</a:t>
            </a:r>
          </a:p>
        </p:txBody>
      </p:sp>
      <p:sp>
        <p:nvSpPr>
          <p:cNvPr id="73" name="Прямоугольник 72"/>
          <p:cNvSpPr/>
          <p:nvPr/>
        </p:nvSpPr>
        <p:spPr>
          <a:xfrm>
            <a:off x="2858701" y="375195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С</a:t>
            </a:r>
          </a:p>
        </p:txBody>
      </p:sp>
      <p:sp>
        <p:nvSpPr>
          <p:cNvPr id="74" name="Прямоугольник 73"/>
          <p:cNvSpPr/>
          <p:nvPr/>
        </p:nvSpPr>
        <p:spPr>
          <a:xfrm>
            <a:off x="5724034" y="3751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20</a:t>
            </a:r>
          </a:p>
        </p:txBody>
      </p:sp>
      <p:sp>
        <p:nvSpPr>
          <p:cNvPr id="76" name="Прямоугольник 75"/>
          <p:cNvSpPr/>
          <p:nvPr/>
        </p:nvSpPr>
        <p:spPr>
          <a:xfrm>
            <a:off x="2858695" y="407595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Н</a:t>
            </a:r>
          </a:p>
        </p:txBody>
      </p:sp>
      <p:sp>
        <p:nvSpPr>
          <p:cNvPr id="77" name="Прямоугольник 76"/>
          <p:cNvSpPr/>
          <p:nvPr/>
        </p:nvSpPr>
        <p:spPr>
          <a:xfrm>
            <a:off x="5724028" y="4075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a:solidFill>
                  <a:schemeClr val="tx1"/>
                </a:solidFill>
                <a:latin typeface="Arial" pitchFamily="34" charset="0"/>
                <a:cs typeface="Arial" pitchFamily="34" charset="0"/>
              </a:rPr>
              <a:t>10</a:t>
            </a:r>
            <a:endParaRPr lang="ru-RU" dirty="0">
              <a:solidFill>
                <a:schemeClr val="tx1"/>
              </a:solidFill>
              <a:latin typeface="Arial" pitchFamily="34" charset="0"/>
              <a:cs typeface="Arial" pitchFamily="34" charset="0"/>
            </a:endParaRPr>
          </a:p>
        </p:txBody>
      </p:sp>
      <p:sp>
        <p:nvSpPr>
          <p:cNvPr id="79" name="Прямоугольник 78"/>
          <p:cNvSpPr/>
          <p:nvPr/>
        </p:nvSpPr>
        <p:spPr>
          <a:xfrm>
            <a:off x="2858694" y="439995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Ч</a:t>
            </a:r>
          </a:p>
        </p:txBody>
      </p:sp>
      <p:sp>
        <p:nvSpPr>
          <p:cNvPr id="80" name="Прямоугольник 79"/>
          <p:cNvSpPr/>
          <p:nvPr/>
        </p:nvSpPr>
        <p:spPr>
          <a:xfrm>
            <a:off x="5724027" y="4399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82" name="Прямоугольник 81"/>
          <p:cNvSpPr/>
          <p:nvPr/>
        </p:nvSpPr>
        <p:spPr>
          <a:xfrm>
            <a:off x="2858693" y="472395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Ш</a:t>
            </a:r>
          </a:p>
        </p:txBody>
      </p:sp>
      <p:sp>
        <p:nvSpPr>
          <p:cNvPr id="83" name="Прямоугольник 82"/>
          <p:cNvSpPr/>
          <p:nvPr/>
        </p:nvSpPr>
        <p:spPr>
          <a:xfrm>
            <a:off x="5724026" y="4723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85" name="Прямоугольник 84"/>
          <p:cNvSpPr/>
          <p:nvPr/>
        </p:nvSpPr>
        <p:spPr>
          <a:xfrm>
            <a:off x="2858692" y="504795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Т</a:t>
            </a:r>
          </a:p>
        </p:txBody>
      </p:sp>
      <p:sp>
        <p:nvSpPr>
          <p:cNvPr id="86" name="Прямоугольник 85"/>
          <p:cNvSpPr/>
          <p:nvPr/>
        </p:nvSpPr>
        <p:spPr>
          <a:xfrm>
            <a:off x="5724025" y="5047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88" name="Прямоугольник 87"/>
          <p:cNvSpPr/>
          <p:nvPr/>
        </p:nvSpPr>
        <p:spPr>
          <a:xfrm>
            <a:off x="2858701" y="537195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И</a:t>
            </a:r>
          </a:p>
        </p:txBody>
      </p:sp>
      <p:sp>
        <p:nvSpPr>
          <p:cNvPr id="89" name="Прямоугольник 88"/>
          <p:cNvSpPr/>
          <p:nvPr/>
        </p:nvSpPr>
        <p:spPr>
          <a:xfrm>
            <a:off x="5724034" y="5371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91" name="Прямоугольник 90"/>
          <p:cNvSpPr/>
          <p:nvPr/>
        </p:nvSpPr>
        <p:spPr>
          <a:xfrm>
            <a:off x="2858691" y="569595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М</a:t>
            </a:r>
          </a:p>
        </p:txBody>
      </p:sp>
      <p:sp>
        <p:nvSpPr>
          <p:cNvPr id="92" name="Прямоугольник 91"/>
          <p:cNvSpPr/>
          <p:nvPr/>
        </p:nvSpPr>
        <p:spPr>
          <a:xfrm>
            <a:off x="5724024" y="5695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94" name="Прямоугольник 93"/>
          <p:cNvSpPr/>
          <p:nvPr/>
        </p:nvSpPr>
        <p:spPr>
          <a:xfrm>
            <a:off x="2858690" y="601995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Ш</a:t>
            </a:r>
          </a:p>
        </p:txBody>
      </p:sp>
      <p:sp>
        <p:nvSpPr>
          <p:cNvPr id="95" name="Прямоугольник 94"/>
          <p:cNvSpPr/>
          <p:nvPr/>
        </p:nvSpPr>
        <p:spPr>
          <a:xfrm>
            <a:off x="5724023" y="6019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н/я</a:t>
            </a:r>
          </a:p>
        </p:txBody>
      </p:sp>
      <p:sp>
        <p:nvSpPr>
          <p:cNvPr id="97" name="Прямоугольник 96"/>
          <p:cNvSpPr/>
          <p:nvPr/>
        </p:nvSpPr>
        <p:spPr>
          <a:xfrm>
            <a:off x="2858701" y="6343950"/>
            <a:ext cx="288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Е</a:t>
            </a:r>
          </a:p>
        </p:txBody>
      </p:sp>
      <p:sp>
        <p:nvSpPr>
          <p:cNvPr id="98" name="Прямоугольник 97"/>
          <p:cNvSpPr/>
          <p:nvPr/>
        </p:nvSpPr>
        <p:spPr>
          <a:xfrm>
            <a:off x="5724034" y="6343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н/я</a:t>
            </a:r>
          </a:p>
        </p:txBody>
      </p:sp>
      <p:sp>
        <p:nvSpPr>
          <p:cNvPr id="100" name="Прямоугольник 99"/>
          <p:cNvSpPr/>
          <p:nvPr/>
        </p:nvSpPr>
        <p:spPr>
          <a:xfrm>
            <a:off x="2858701" y="1809339"/>
            <a:ext cx="288000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П</a:t>
            </a:r>
          </a:p>
        </p:txBody>
      </p:sp>
      <p:sp>
        <p:nvSpPr>
          <p:cNvPr id="101" name="Прямоугольник 100"/>
          <p:cNvSpPr/>
          <p:nvPr/>
        </p:nvSpPr>
        <p:spPr>
          <a:xfrm>
            <a:off x="5724034" y="1809339"/>
            <a:ext cx="90000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90</a:t>
            </a:r>
          </a:p>
        </p:txBody>
      </p:sp>
      <p:sp>
        <p:nvSpPr>
          <p:cNvPr id="102" name="Прямоугольник 101"/>
          <p:cNvSpPr/>
          <p:nvPr/>
        </p:nvSpPr>
        <p:spPr>
          <a:xfrm>
            <a:off x="2318641" y="1809339"/>
            <a:ext cx="54006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5</a:t>
            </a:r>
          </a:p>
        </p:txBody>
      </p:sp>
      <p:sp>
        <p:nvSpPr>
          <p:cNvPr id="103" name="Прямоугольник 102"/>
          <p:cNvSpPr/>
          <p:nvPr/>
        </p:nvSpPr>
        <p:spPr>
          <a:xfrm>
            <a:off x="2858700" y="837339"/>
            <a:ext cx="288000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З</a:t>
            </a:r>
          </a:p>
        </p:txBody>
      </p:sp>
      <p:sp>
        <p:nvSpPr>
          <p:cNvPr id="104" name="Прямоугольник 103"/>
          <p:cNvSpPr/>
          <p:nvPr/>
        </p:nvSpPr>
        <p:spPr>
          <a:xfrm>
            <a:off x="5724034" y="837339"/>
            <a:ext cx="90000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170</a:t>
            </a:r>
          </a:p>
        </p:txBody>
      </p:sp>
      <p:sp>
        <p:nvSpPr>
          <p:cNvPr id="105" name="Прямоугольник 104"/>
          <p:cNvSpPr/>
          <p:nvPr/>
        </p:nvSpPr>
        <p:spPr>
          <a:xfrm>
            <a:off x="2318641" y="837339"/>
            <a:ext cx="54006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2</a:t>
            </a:r>
          </a:p>
        </p:txBody>
      </p:sp>
      <p:sp>
        <p:nvSpPr>
          <p:cNvPr id="106" name="Прямоугольник 105"/>
          <p:cNvSpPr/>
          <p:nvPr/>
        </p:nvSpPr>
        <p:spPr>
          <a:xfrm>
            <a:off x="2858689" y="513339"/>
            <a:ext cx="2880000" cy="32400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2000" lvl="0">
              <a:spcBef>
                <a:spcPts val="0"/>
              </a:spcBef>
              <a:buClr>
                <a:srgbClr val="F07F09"/>
              </a:buClr>
              <a:buSzPct val="80000"/>
            </a:pPr>
            <a:r>
              <a:rPr lang="ru-RU" dirty="0">
                <a:solidFill>
                  <a:schemeClr val="tx1"/>
                </a:solidFill>
                <a:latin typeface="Arial" pitchFamily="34" charset="0"/>
                <a:cs typeface="Arial" pitchFamily="34" charset="0"/>
              </a:rPr>
              <a:t>Н</a:t>
            </a:r>
          </a:p>
        </p:txBody>
      </p:sp>
      <p:sp>
        <p:nvSpPr>
          <p:cNvPr id="107" name="Прямоугольник 106"/>
          <p:cNvSpPr/>
          <p:nvPr/>
        </p:nvSpPr>
        <p:spPr>
          <a:xfrm>
            <a:off x="5724022" y="513339"/>
            <a:ext cx="900000" cy="32400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180</a:t>
            </a:r>
          </a:p>
        </p:txBody>
      </p:sp>
      <p:sp>
        <p:nvSpPr>
          <p:cNvPr id="108" name="Прямоугольник 107"/>
          <p:cNvSpPr/>
          <p:nvPr/>
        </p:nvSpPr>
        <p:spPr>
          <a:xfrm>
            <a:off x="2318629" y="513339"/>
            <a:ext cx="540060" cy="32400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a:t>
            </a:r>
          </a:p>
        </p:txBody>
      </p:sp>
      <p:sp>
        <p:nvSpPr>
          <p:cNvPr id="110" name="Прямоугольник 109"/>
          <p:cNvSpPr/>
          <p:nvPr/>
        </p:nvSpPr>
        <p:spPr>
          <a:xfrm>
            <a:off x="6624222" y="1162749"/>
            <a:ext cx="90000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4,5</a:t>
            </a:r>
          </a:p>
        </p:txBody>
      </p:sp>
      <p:sp>
        <p:nvSpPr>
          <p:cNvPr id="112" name="Прямоугольник 111"/>
          <p:cNvSpPr/>
          <p:nvPr/>
        </p:nvSpPr>
        <p:spPr>
          <a:xfrm>
            <a:off x="6624220" y="1486749"/>
            <a:ext cx="90000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4,5</a:t>
            </a:r>
          </a:p>
        </p:txBody>
      </p:sp>
      <p:sp>
        <p:nvSpPr>
          <p:cNvPr id="113" name="Прямоугольник 112"/>
          <p:cNvSpPr/>
          <p:nvPr/>
        </p:nvSpPr>
        <p:spPr>
          <a:xfrm>
            <a:off x="6624218" y="2134749"/>
            <a:ext cx="90000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4</a:t>
            </a:r>
          </a:p>
        </p:txBody>
      </p:sp>
      <p:sp>
        <p:nvSpPr>
          <p:cNvPr id="114" name="Прямоугольник 113"/>
          <p:cNvSpPr/>
          <p:nvPr/>
        </p:nvSpPr>
        <p:spPr>
          <a:xfrm>
            <a:off x="6624217" y="2458749"/>
            <a:ext cx="900000" cy="32259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4</a:t>
            </a:r>
          </a:p>
        </p:txBody>
      </p:sp>
      <p:sp>
        <p:nvSpPr>
          <p:cNvPr id="115" name="Прямоугольник 114"/>
          <p:cNvSpPr/>
          <p:nvPr/>
        </p:nvSpPr>
        <p:spPr>
          <a:xfrm>
            <a:off x="6624222" y="2781339"/>
            <a:ext cx="900000" cy="32541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4</a:t>
            </a:r>
          </a:p>
        </p:txBody>
      </p:sp>
      <p:sp>
        <p:nvSpPr>
          <p:cNvPr id="116" name="Прямоугольник 115"/>
          <p:cNvSpPr/>
          <p:nvPr/>
        </p:nvSpPr>
        <p:spPr>
          <a:xfrm>
            <a:off x="6624222" y="3106790"/>
            <a:ext cx="900000" cy="32116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3</a:t>
            </a:r>
          </a:p>
        </p:txBody>
      </p:sp>
      <p:sp>
        <p:nvSpPr>
          <p:cNvPr id="117" name="Прямоугольник 116"/>
          <p:cNvSpPr/>
          <p:nvPr/>
        </p:nvSpPr>
        <p:spPr>
          <a:xfrm>
            <a:off x="6624222" y="3427950"/>
            <a:ext cx="900000" cy="32541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3</a:t>
            </a:r>
          </a:p>
        </p:txBody>
      </p:sp>
      <p:sp>
        <p:nvSpPr>
          <p:cNvPr id="118" name="Прямоугольник 117"/>
          <p:cNvSpPr/>
          <p:nvPr/>
        </p:nvSpPr>
        <p:spPr>
          <a:xfrm>
            <a:off x="6624222" y="375336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2</a:t>
            </a:r>
          </a:p>
        </p:txBody>
      </p:sp>
      <p:sp>
        <p:nvSpPr>
          <p:cNvPr id="119" name="Прямоугольник 118"/>
          <p:cNvSpPr/>
          <p:nvPr/>
        </p:nvSpPr>
        <p:spPr>
          <a:xfrm>
            <a:off x="6624216" y="4075950"/>
            <a:ext cx="900000" cy="32541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a:t>
            </a:r>
          </a:p>
        </p:txBody>
      </p:sp>
      <p:sp>
        <p:nvSpPr>
          <p:cNvPr id="120" name="Прямоугольник 119"/>
          <p:cNvSpPr/>
          <p:nvPr/>
        </p:nvSpPr>
        <p:spPr>
          <a:xfrm>
            <a:off x="6624215" y="440136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121" name="Прямоугольник 120"/>
          <p:cNvSpPr/>
          <p:nvPr/>
        </p:nvSpPr>
        <p:spPr>
          <a:xfrm>
            <a:off x="6624214" y="472536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122" name="Прямоугольник 121"/>
          <p:cNvSpPr/>
          <p:nvPr/>
        </p:nvSpPr>
        <p:spPr>
          <a:xfrm>
            <a:off x="6624213" y="5047950"/>
            <a:ext cx="900000" cy="32541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123" name="Прямоугольник 122"/>
          <p:cNvSpPr/>
          <p:nvPr/>
        </p:nvSpPr>
        <p:spPr>
          <a:xfrm>
            <a:off x="6624222" y="537336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124" name="Прямоугольник 123"/>
          <p:cNvSpPr/>
          <p:nvPr/>
        </p:nvSpPr>
        <p:spPr>
          <a:xfrm>
            <a:off x="6624212" y="569736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126" name="Прямоугольник 125"/>
          <p:cNvSpPr/>
          <p:nvPr/>
        </p:nvSpPr>
        <p:spPr>
          <a:xfrm>
            <a:off x="6624222" y="6343950"/>
            <a:ext cx="90000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127" name="Прямоугольник 126"/>
          <p:cNvSpPr/>
          <p:nvPr/>
        </p:nvSpPr>
        <p:spPr>
          <a:xfrm>
            <a:off x="6624222" y="1810749"/>
            <a:ext cx="900000" cy="324000"/>
          </a:xfrm>
          <a:prstGeom prst="rect">
            <a:avLst/>
          </a:prstGeom>
          <a:solidFill>
            <a:schemeClr val="accent6">
              <a:lumMod val="60000"/>
              <a:lumOff val="4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4</a:t>
            </a:r>
          </a:p>
        </p:txBody>
      </p:sp>
      <p:sp>
        <p:nvSpPr>
          <p:cNvPr id="128" name="Прямоугольник 127"/>
          <p:cNvSpPr/>
          <p:nvPr/>
        </p:nvSpPr>
        <p:spPr>
          <a:xfrm>
            <a:off x="6624222" y="838749"/>
            <a:ext cx="900000" cy="324000"/>
          </a:xfrm>
          <a:prstGeom prst="rect">
            <a:avLst/>
          </a:prstGeom>
          <a:solidFill>
            <a:schemeClr val="bg1">
              <a:lumMod val="8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4,5</a:t>
            </a:r>
          </a:p>
        </p:txBody>
      </p:sp>
      <p:sp>
        <p:nvSpPr>
          <p:cNvPr id="137" name="Прямоугольник 136"/>
          <p:cNvSpPr/>
          <p:nvPr/>
        </p:nvSpPr>
        <p:spPr>
          <a:xfrm rot="16200000">
            <a:off x="707898" y="1496018"/>
            <a:ext cx="2595421" cy="626041"/>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endParaRPr lang="ru-RU" dirty="0">
              <a:solidFill>
                <a:schemeClr val="tx1"/>
              </a:solidFill>
              <a:latin typeface="Arial" pitchFamily="34" charset="0"/>
              <a:cs typeface="Arial" pitchFamily="34" charset="0"/>
            </a:endParaRPr>
          </a:p>
        </p:txBody>
      </p:sp>
      <p:sp>
        <p:nvSpPr>
          <p:cNvPr id="138" name="Прямоугольник 137"/>
          <p:cNvSpPr/>
          <p:nvPr/>
        </p:nvSpPr>
        <p:spPr>
          <a:xfrm rot="16200000">
            <a:off x="227730" y="4577480"/>
            <a:ext cx="3567421" cy="626041"/>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endParaRPr lang="ru-RU" dirty="0">
              <a:solidFill>
                <a:schemeClr val="tx1"/>
              </a:solidFill>
              <a:latin typeface="Arial" pitchFamily="34" charset="0"/>
              <a:cs typeface="Arial" pitchFamily="34" charset="0"/>
            </a:endParaRPr>
          </a:p>
        </p:txBody>
      </p:sp>
      <p:sp>
        <p:nvSpPr>
          <p:cNvPr id="139" name="Прямоугольник 138"/>
          <p:cNvSpPr/>
          <p:nvPr/>
        </p:nvSpPr>
        <p:spPr>
          <a:xfrm>
            <a:off x="1691680" y="187328"/>
            <a:ext cx="626961" cy="3240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b="1" dirty="0">
                <a:solidFill>
                  <a:schemeClr val="tx1"/>
                </a:solidFill>
                <a:latin typeface="Arial" pitchFamily="34" charset="0"/>
                <a:cs typeface="Arial" pitchFamily="34" charset="0"/>
              </a:rPr>
              <a:t>М</a:t>
            </a:r>
          </a:p>
        </p:txBody>
      </p:sp>
      <p:sp>
        <p:nvSpPr>
          <p:cNvPr id="51" name="Прямоугольник 50"/>
          <p:cNvSpPr/>
          <p:nvPr/>
        </p:nvSpPr>
        <p:spPr>
          <a:xfrm>
            <a:off x="2318640" y="189339"/>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b="1" dirty="0">
                <a:solidFill>
                  <a:schemeClr val="tx1"/>
                </a:solidFill>
                <a:latin typeface="Arial" pitchFamily="34" charset="0"/>
                <a:cs typeface="Arial" pitchFamily="34" charset="0"/>
              </a:rPr>
              <a:t>№</a:t>
            </a:r>
          </a:p>
        </p:txBody>
      </p:sp>
      <p:sp>
        <p:nvSpPr>
          <p:cNvPr id="69" name="Прямоугольник 68"/>
          <p:cNvSpPr/>
          <p:nvPr/>
        </p:nvSpPr>
        <p:spPr>
          <a:xfrm>
            <a:off x="2318641" y="310538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9</a:t>
            </a:r>
          </a:p>
        </p:txBody>
      </p:sp>
      <p:sp>
        <p:nvSpPr>
          <p:cNvPr id="72" name="Прямоугольник 71"/>
          <p:cNvSpPr/>
          <p:nvPr/>
        </p:nvSpPr>
        <p:spPr>
          <a:xfrm>
            <a:off x="2318641" y="342795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a:solidFill>
                  <a:schemeClr val="tx1"/>
                </a:solidFill>
                <a:latin typeface="Arial" pitchFamily="34" charset="0"/>
                <a:cs typeface="Arial" pitchFamily="34" charset="0"/>
              </a:rPr>
              <a:t>10</a:t>
            </a:r>
            <a:endParaRPr lang="ru-RU" dirty="0">
              <a:solidFill>
                <a:schemeClr val="tx1"/>
              </a:solidFill>
              <a:latin typeface="Arial" pitchFamily="34" charset="0"/>
              <a:cs typeface="Arial" pitchFamily="34" charset="0"/>
            </a:endParaRPr>
          </a:p>
        </p:txBody>
      </p:sp>
      <p:sp>
        <p:nvSpPr>
          <p:cNvPr id="75" name="Прямоугольник 74"/>
          <p:cNvSpPr/>
          <p:nvPr/>
        </p:nvSpPr>
        <p:spPr>
          <a:xfrm>
            <a:off x="2318641" y="375195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11</a:t>
            </a:r>
          </a:p>
        </p:txBody>
      </p:sp>
      <p:sp>
        <p:nvSpPr>
          <p:cNvPr id="78" name="Прямоугольник 77"/>
          <p:cNvSpPr/>
          <p:nvPr/>
        </p:nvSpPr>
        <p:spPr>
          <a:xfrm>
            <a:off x="2318635" y="407595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12</a:t>
            </a:r>
          </a:p>
        </p:txBody>
      </p:sp>
      <p:sp>
        <p:nvSpPr>
          <p:cNvPr id="81" name="Прямоугольник 80"/>
          <p:cNvSpPr/>
          <p:nvPr/>
        </p:nvSpPr>
        <p:spPr>
          <a:xfrm>
            <a:off x="2318634" y="439995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13</a:t>
            </a:r>
          </a:p>
        </p:txBody>
      </p:sp>
      <p:sp>
        <p:nvSpPr>
          <p:cNvPr id="84" name="Прямоугольник 83"/>
          <p:cNvSpPr/>
          <p:nvPr/>
        </p:nvSpPr>
        <p:spPr>
          <a:xfrm>
            <a:off x="2318633" y="472395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14</a:t>
            </a:r>
          </a:p>
        </p:txBody>
      </p:sp>
      <p:sp>
        <p:nvSpPr>
          <p:cNvPr id="87" name="Прямоугольник 86"/>
          <p:cNvSpPr/>
          <p:nvPr/>
        </p:nvSpPr>
        <p:spPr>
          <a:xfrm>
            <a:off x="2318632" y="504795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15</a:t>
            </a:r>
          </a:p>
        </p:txBody>
      </p:sp>
      <p:sp>
        <p:nvSpPr>
          <p:cNvPr id="90" name="Прямоугольник 89"/>
          <p:cNvSpPr/>
          <p:nvPr/>
        </p:nvSpPr>
        <p:spPr>
          <a:xfrm>
            <a:off x="2318641" y="537195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16</a:t>
            </a:r>
          </a:p>
        </p:txBody>
      </p:sp>
      <p:sp>
        <p:nvSpPr>
          <p:cNvPr id="93" name="Прямоугольник 92"/>
          <p:cNvSpPr/>
          <p:nvPr/>
        </p:nvSpPr>
        <p:spPr>
          <a:xfrm>
            <a:off x="2318631" y="569595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17</a:t>
            </a:r>
          </a:p>
        </p:txBody>
      </p:sp>
      <p:sp>
        <p:nvSpPr>
          <p:cNvPr id="96" name="Прямоугольник 95"/>
          <p:cNvSpPr/>
          <p:nvPr/>
        </p:nvSpPr>
        <p:spPr>
          <a:xfrm>
            <a:off x="2318630" y="601995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18</a:t>
            </a:r>
          </a:p>
        </p:txBody>
      </p:sp>
      <p:sp>
        <p:nvSpPr>
          <p:cNvPr id="99" name="Прямоугольник 98"/>
          <p:cNvSpPr/>
          <p:nvPr/>
        </p:nvSpPr>
        <p:spPr>
          <a:xfrm>
            <a:off x="2318641" y="6343950"/>
            <a:ext cx="540060" cy="32400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19</a:t>
            </a:r>
          </a:p>
        </p:txBody>
      </p:sp>
      <p:sp>
        <p:nvSpPr>
          <p:cNvPr id="125" name="Прямоугольник 124"/>
          <p:cNvSpPr/>
          <p:nvPr/>
        </p:nvSpPr>
        <p:spPr>
          <a:xfrm>
            <a:off x="6624211" y="6021360"/>
            <a:ext cx="900000" cy="32259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0</a:t>
            </a:r>
          </a:p>
        </p:txBody>
      </p:sp>
      <p:sp>
        <p:nvSpPr>
          <p:cNvPr id="111" name="Прямоугольник 110"/>
          <p:cNvSpPr/>
          <p:nvPr/>
        </p:nvSpPr>
        <p:spPr>
          <a:xfrm>
            <a:off x="6624221" y="187328"/>
            <a:ext cx="900000" cy="327421"/>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b="1" dirty="0">
                <a:solidFill>
                  <a:schemeClr val="tx1"/>
                </a:solidFill>
                <a:latin typeface="Arial" pitchFamily="34" charset="0"/>
                <a:cs typeface="Arial" pitchFamily="34" charset="0"/>
              </a:rPr>
              <a:t>Балл</a:t>
            </a:r>
          </a:p>
        </p:txBody>
      </p:sp>
      <p:sp>
        <p:nvSpPr>
          <p:cNvPr id="129" name="Прямоугольник 128"/>
          <p:cNvSpPr/>
          <p:nvPr/>
        </p:nvSpPr>
        <p:spPr>
          <a:xfrm>
            <a:off x="6624210" y="514749"/>
            <a:ext cx="900000" cy="324000"/>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0"/>
              </a:spcBef>
              <a:buClr>
                <a:srgbClr val="F07F09"/>
              </a:buClr>
              <a:buSzPct val="80000"/>
            </a:pPr>
            <a:r>
              <a:rPr lang="ru-RU" dirty="0">
                <a:solidFill>
                  <a:schemeClr val="tx1"/>
                </a:solidFill>
                <a:latin typeface="Arial" pitchFamily="34" charset="0"/>
                <a:cs typeface="Arial" pitchFamily="34" charset="0"/>
              </a:rPr>
              <a:t>5</a:t>
            </a:r>
          </a:p>
        </p:txBody>
      </p:sp>
      <p:pic>
        <p:nvPicPr>
          <p:cNvPr id="3" name="Рисунок 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836111" y="1808856"/>
            <a:ext cx="326991" cy="324000"/>
          </a:xfrm>
          <a:prstGeom prst="rect">
            <a:avLst/>
          </a:prstGeom>
        </p:spPr>
      </p:pic>
      <p:pic>
        <p:nvPicPr>
          <p:cNvPr id="140" name="Рисунок 139"/>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841489" y="836712"/>
            <a:ext cx="334985" cy="324000"/>
          </a:xfrm>
          <a:prstGeom prst="rect">
            <a:avLst/>
          </a:prstGeom>
        </p:spPr>
      </p:pic>
      <p:pic>
        <p:nvPicPr>
          <p:cNvPr id="141" name="Рисунок 140"/>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847283" y="512712"/>
            <a:ext cx="324556" cy="324000"/>
          </a:xfrm>
          <a:prstGeom prst="rect">
            <a:avLst/>
          </a:prstGeom>
        </p:spPr>
      </p:pic>
      <p:pic>
        <p:nvPicPr>
          <p:cNvPr id="142" name="Рисунок 14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844578" y="2132856"/>
            <a:ext cx="326991" cy="324000"/>
          </a:xfrm>
          <a:prstGeom prst="rect">
            <a:avLst/>
          </a:prstGeom>
        </p:spPr>
      </p:pic>
      <p:pic>
        <p:nvPicPr>
          <p:cNvPr id="143" name="Рисунок 14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844578" y="2456928"/>
            <a:ext cx="326991" cy="324000"/>
          </a:xfrm>
          <a:prstGeom prst="rect">
            <a:avLst/>
          </a:prstGeom>
        </p:spPr>
      </p:pic>
      <p:pic>
        <p:nvPicPr>
          <p:cNvPr id="144" name="Рисунок 143"/>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844578" y="2780928"/>
            <a:ext cx="326991" cy="324000"/>
          </a:xfrm>
          <a:prstGeom prst="rect">
            <a:avLst/>
          </a:prstGeom>
        </p:spPr>
      </p:pic>
      <p:pic>
        <p:nvPicPr>
          <p:cNvPr id="145" name="Рисунок 14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835696" y="1160784"/>
            <a:ext cx="334985" cy="324000"/>
          </a:xfrm>
          <a:prstGeom prst="rect">
            <a:avLst/>
          </a:prstGeom>
        </p:spPr>
      </p:pic>
      <p:pic>
        <p:nvPicPr>
          <p:cNvPr id="146" name="Рисунок 145"/>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835696" y="1484784"/>
            <a:ext cx="334985" cy="324000"/>
          </a:xfrm>
          <a:prstGeom prst="rect">
            <a:avLst/>
          </a:prstGeom>
        </p:spPr>
      </p:pic>
      <p:pic>
        <p:nvPicPr>
          <p:cNvPr id="134" name="Picture 2" descr="E:\Анимашки в презентациях\Казахский орнамент\94924085_R_RRRRSR.png"/>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97200" y="192159"/>
            <a:ext cx="797813" cy="320578"/>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2" descr="E:\Анимашки в презентациях\Казахский орнамент\94924085_R_RRRRSR.png"/>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8312728" y="188640"/>
            <a:ext cx="797813" cy="320578"/>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2" descr="E:\Анимашки в презентациях\Казахский орнамент\94924085_R_RRRRSR.png"/>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7524328" y="190050"/>
            <a:ext cx="797813" cy="320578"/>
          </a:xfrm>
          <a:prstGeom prst="rect">
            <a:avLst/>
          </a:prstGeom>
          <a:noFill/>
          <a:extLst>
            <a:ext uri="{909E8E84-426E-40DD-AFC4-6F175D3DCCD1}">
              <a14:hiddenFill xmlns:a14="http://schemas.microsoft.com/office/drawing/2010/main">
                <a:solidFill>
                  <a:srgbClr val="FFFFFF"/>
                </a:solidFill>
              </a14:hiddenFill>
            </a:ext>
          </a:extLst>
        </p:spPr>
      </p:pic>
      <p:sp>
        <p:nvSpPr>
          <p:cNvPr id="109" name="Прямоугольник 108"/>
          <p:cNvSpPr/>
          <p:nvPr/>
        </p:nvSpPr>
        <p:spPr>
          <a:xfrm>
            <a:off x="-32" y="1700808"/>
            <a:ext cx="1679377" cy="323165"/>
          </a:xfrm>
          <a:prstGeom prst="rect">
            <a:avLst/>
          </a:prstGeom>
        </p:spPr>
        <p:txBody>
          <a:bodyPr wrap="square">
            <a:spAutoFit/>
          </a:bodyPr>
          <a:lstStyle/>
          <a:p>
            <a:pPr lvl="0" algn="ctr">
              <a:defRPr/>
            </a:pPr>
            <a:r>
              <a:rPr lang="ru-RU" sz="1500" b="1" kern="0" dirty="0" err="1">
                <a:solidFill>
                  <a:schemeClr val="bg1">
                    <a:lumMod val="85000"/>
                  </a:schemeClr>
                </a:solidFill>
                <a:latin typeface="Arial" pitchFamily="34" charset="0"/>
                <a:cs typeface="Arial" pitchFamily="34" charset="0"/>
              </a:rPr>
              <a:t>Клиометрика</a:t>
            </a:r>
            <a:endParaRPr lang="ru-RU" sz="1500" b="1" kern="0" dirty="0">
              <a:solidFill>
                <a:schemeClr val="bg1">
                  <a:lumMod val="85000"/>
                </a:schemeClr>
              </a:solidFill>
              <a:latin typeface="Arial" pitchFamily="34" charset="0"/>
              <a:cs typeface="Arial" pitchFamily="34" charset="0"/>
            </a:endParaRPr>
          </a:p>
        </p:txBody>
      </p:sp>
      <p:pic>
        <p:nvPicPr>
          <p:cNvPr id="131" name="Рисунок 130"/>
          <p:cNvPicPr>
            <a:picLocks noChangeAspect="1"/>
          </p:cNvPicPr>
          <p:nvPr/>
        </p:nvPicPr>
        <p:blipFill>
          <a:blip r:embed="rId7">
            <a:lum bright="70000" contrast="-70000"/>
            <a:extLst>
              <a:ext uri="{28A0092B-C50C-407E-A947-70E740481C1C}">
                <a14:useLocalDpi xmlns:a14="http://schemas.microsoft.com/office/drawing/2010/main" val="0"/>
              </a:ext>
            </a:extLst>
          </a:blip>
          <a:stretch>
            <a:fillRect/>
          </a:stretch>
        </p:blipFill>
        <p:spPr>
          <a:xfrm>
            <a:off x="323648" y="620688"/>
            <a:ext cx="1080000" cy="1080000"/>
          </a:xfrm>
          <a:prstGeom prst="rect">
            <a:avLst/>
          </a:prstGeom>
        </p:spPr>
      </p:pic>
    </p:spTree>
    <p:extLst>
      <p:ext uri="{BB962C8B-B14F-4D97-AF65-F5344CB8AC3E}">
        <p14:creationId xmlns:p14="http://schemas.microsoft.com/office/powerpoint/2010/main" val="3353751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500" fill="hold"/>
                                        <p:tgtEl>
                                          <p:spTgt spid="99"/>
                                        </p:tgtEl>
                                        <p:attrNameLst>
                                          <p:attrName>ppt_x</p:attrName>
                                        </p:attrNameLst>
                                      </p:cBhvr>
                                      <p:tavLst>
                                        <p:tav tm="0">
                                          <p:val>
                                            <p:strVal val="#ppt_x"/>
                                          </p:val>
                                        </p:tav>
                                        <p:tav tm="100000">
                                          <p:val>
                                            <p:strVal val="#ppt_x"/>
                                          </p:val>
                                        </p:tav>
                                      </p:tavLst>
                                    </p:anim>
                                    <p:anim calcmode="lin" valueType="num">
                                      <p:cBhvr additive="base">
                                        <p:cTn id="8" dur="500" fill="hold"/>
                                        <p:tgtEl>
                                          <p:spTgt spid="9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500" fill="hold"/>
                                        <p:tgtEl>
                                          <p:spTgt spid="97"/>
                                        </p:tgtEl>
                                        <p:attrNameLst>
                                          <p:attrName>ppt_x</p:attrName>
                                        </p:attrNameLst>
                                      </p:cBhvr>
                                      <p:tavLst>
                                        <p:tav tm="0">
                                          <p:val>
                                            <p:strVal val="#ppt_x"/>
                                          </p:val>
                                        </p:tav>
                                        <p:tav tm="100000">
                                          <p:val>
                                            <p:strVal val="#ppt_x"/>
                                          </p:val>
                                        </p:tav>
                                      </p:tavLst>
                                    </p:anim>
                                    <p:anim calcmode="lin" valueType="num">
                                      <p:cBhvr additive="base">
                                        <p:cTn id="12" dur="5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8"/>
                                        </p:tgtEl>
                                        <p:attrNameLst>
                                          <p:attrName>style.visibility</p:attrName>
                                        </p:attrNameLst>
                                      </p:cBhvr>
                                      <p:to>
                                        <p:strVal val="visible"/>
                                      </p:to>
                                    </p:set>
                                    <p:anim calcmode="lin" valueType="num">
                                      <p:cBhvr additive="base">
                                        <p:cTn id="15" dur="500" fill="hold"/>
                                        <p:tgtEl>
                                          <p:spTgt spid="98"/>
                                        </p:tgtEl>
                                        <p:attrNameLst>
                                          <p:attrName>ppt_x</p:attrName>
                                        </p:attrNameLst>
                                      </p:cBhvr>
                                      <p:tavLst>
                                        <p:tav tm="0">
                                          <p:val>
                                            <p:strVal val="#ppt_x"/>
                                          </p:val>
                                        </p:tav>
                                        <p:tav tm="100000">
                                          <p:val>
                                            <p:strVal val="#ppt_x"/>
                                          </p:val>
                                        </p:tav>
                                      </p:tavLst>
                                    </p:anim>
                                    <p:anim calcmode="lin" valueType="num">
                                      <p:cBhvr additive="base">
                                        <p:cTn id="16"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6"/>
                                        </p:tgtEl>
                                        <p:attrNameLst>
                                          <p:attrName>style.visibility</p:attrName>
                                        </p:attrNameLst>
                                      </p:cBhvr>
                                      <p:to>
                                        <p:strVal val="visible"/>
                                      </p:to>
                                    </p:set>
                                    <p:anim calcmode="lin" valueType="num">
                                      <p:cBhvr additive="base">
                                        <p:cTn id="21" dur="500" fill="hold"/>
                                        <p:tgtEl>
                                          <p:spTgt spid="96"/>
                                        </p:tgtEl>
                                        <p:attrNameLst>
                                          <p:attrName>ppt_x</p:attrName>
                                        </p:attrNameLst>
                                      </p:cBhvr>
                                      <p:tavLst>
                                        <p:tav tm="0">
                                          <p:val>
                                            <p:strVal val="#ppt_x"/>
                                          </p:val>
                                        </p:tav>
                                        <p:tav tm="100000">
                                          <p:val>
                                            <p:strVal val="#ppt_x"/>
                                          </p:val>
                                        </p:tav>
                                      </p:tavLst>
                                    </p:anim>
                                    <p:anim calcmode="lin" valueType="num">
                                      <p:cBhvr additive="base">
                                        <p:cTn id="22" dur="500" fill="hold"/>
                                        <p:tgtEl>
                                          <p:spTgt spid="9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additive="base">
                                        <p:cTn id="25" dur="500" fill="hold"/>
                                        <p:tgtEl>
                                          <p:spTgt spid="94"/>
                                        </p:tgtEl>
                                        <p:attrNameLst>
                                          <p:attrName>ppt_x</p:attrName>
                                        </p:attrNameLst>
                                      </p:cBhvr>
                                      <p:tavLst>
                                        <p:tav tm="0">
                                          <p:val>
                                            <p:strVal val="#ppt_x"/>
                                          </p:val>
                                        </p:tav>
                                        <p:tav tm="100000">
                                          <p:val>
                                            <p:strVal val="#ppt_x"/>
                                          </p:val>
                                        </p:tav>
                                      </p:tavLst>
                                    </p:anim>
                                    <p:anim calcmode="lin" valueType="num">
                                      <p:cBhvr additive="base">
                                        <p:cTn id="26" dur="500" fill="hold"/>
                                        <p:tgtEl>
                                          <p:spTgt spid="9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5"/>
                                        </p:tgtEl>
                                        <p:attrNameLst>
                                          <p:attrName>style.visibility</p:attrName>
                                        </p:attrNameLst>
                                      </p:cBhvr>
                                      <p:to>
                                        <p:strVal val="visible"/>
                                      </p:to>
                                    </p:set>
                                    <p:anim calcmode="lin" valueType="num">
                                      <p:cBhvr additive="base">
                                        <p:cTn id="29" dur="500" fill="hold"/>
                                        <p:tgtEl>
                                          <p:spTgt spid="95"/>
                                        </p:tgtEl>
                                        <p:attrNameLst>
                                          <p:attrName>ppt_x</p:attrName>
                                        </p:attrNameLst>
                                      </p:cBhvr>
                                      <p:tavLst>
                                        <p:tav tm="0">
                                          <p:val>
                                            <p:strVal val="#ppt_x"/>
                                          </p:val>
                                        </p:tav>
                                        <p:tav tm="100000">
                                          <p:val>
                                            <p:strVal val="#ppt_x"/>
                                          </p:val>
                                        </p:tav>
                                      </p:tavLst>
                                    </p:anim>
                                    <p:anim calcmode="lin" valueType="num">
                                      <p:cBhvr additive="base">
                                        <p:cTn id="30"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500" fill="hold"/>
                                        <p:tgtEl>
                                          <p:spTgt spid="93"/>
                                        </p:tgtEl>
                                        <p:attrNameLst>
                                          <p:attrName>ppt_x</p:attrName>
                                        </p:attrNameLst>
                                      </p:cBhvr>
                                      <p:tavLst>
                                        <p:tav tm="0">
                                          <p:val>
                                            <p:strVal val="#ppt_x"/>
                                          </p:val>
                                        </p:tav>
                                        <p:tav tm="100000">
                                          <p:val>
                                            <p:strVal val="#ppt_x"/>
                                          </p:val>
                                        </p:tav>
                                      </p:tavLst>
                                    </p:anim>
                                    <p:anim calcmode="lin" valueType="num">
                                      <p:cBhvr additive="base">
                                        <p:cTn id="36" dur="500" fill="hold"/>
                                        <p:tgtEl>
                                          <p:spTgt spid="9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1"/>
                                        </p:tgtEl>
                                        <p:attrNameLst>
                                          <p:attrName>style.visibility</p:attrName>
                                        </p:attrNameLst>
                                      </p:cBhvr>
                                      <p:to>
                                        <p:strVal val="visible"/>
                                      </p:to>
                                    </p:set>
                                    <p:anim calcmode="lin" valueType="num">
                                      <p:cBhvr additive="base">
                                        <p:cTn id="39" dur="500" fill="hold"/>
                                        <p:tgtEl>
                                          <p:spTgt spid="91"/>
                                        </p:tgtEl>
                                        <p:attrNameLst>
                                          <p:attrName>ppt_x</p:attrName>
                                        </p:attrNameLst>
                                      </p:cBhvr>
                                      <p:tavLst>
                                        <p:tav tm="0">
                                          <p:val>
                                            <p:strVal val="#ppt_x"/>
                                          </p:val>
                                        </p:tav>
                                        <p:tav tm="100000">
                                          <p:val>
                                            <p:strVal val="#ppt_x"/>
                                          </p:val>
                                        </p:tav>
                                      </p:tavLst>
                                    </p:anim>
                                    <p:anim calcmode="lin" valueType="num">
                                      <p:cBhvr additive="base">
                                        <p:cTn id="40" dur="500" fill="hold"/>
                                        <p:tgtEl>
                                          <p:spTgt spid="9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anim calcmode="lin" valueType="num">
                                      <p:cBhvr additive="base">
                                        <p:cTn id="43" dur="500" fill="hold"/>
                                        <p:tgtEl>
                                          <p:spTgt spid="92"/>
                                        </p:tgtEl>
                                        <p:attrNameLst>
                                          <p:attrName>ppt_x</p:attrName>
                                        </p:attrNameLst>
                                      </p:cBhvr>
                                      <p:tavLst>
                                        <p:tav tm="0">
                                          <p:val>
                                            <p:strVal val="#ppt_x"/>
                                          </p:val>
                                        </p:tav>
                                        <p:tav tm="100000">
                                          <p:val>
                                            <p:strVal val="#ppt_x"/>
                                          </p:val>
                                        </p:tav>
                                      </p:tavLst>
                                    </p:anim>
                                    <p:anim calcmode="lin" valueType="num">
                                      <p:cBhvr additive="base">
                                        <p:cTn id="44"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0"/>
                                        </p:tgtEl>
                                        <p:attrNameLst>
                                          <p:attrName>style.visibility</p:attrName>
                                        </p:attrNameLst>
                                      </p:cBhvr>
                                      <p:to>
                                        <p:strVal val="visible"/>
                                      </p:to>
                                    </p:set>
                                    <p:anim calcmode="lin" valueType="num">
                                      <p:cBhvr additive="base">
                                        <p:cTn id="49" dur="500" fill="hold"/>
                                        <p:tgtEl>
                                          <p:spTgt spid="90"/>
                                        </p:tgtEl>
                                        <p:attrNameLst>
                                          <p:attrName>ppt_x</p:attrName>
                                        </p:attrNameLst>
                                      </p:cBhvr>
                                      <p:tavLst>
                                        <p:tav tm="0">
                                          <p:val>
                                            <p:strVal val="#ppt_x"/>
                                          </p:val>
                                        </p:tav>
                                        <p:tav tm="100000">
                                          <p:val>
                                            <p:strVal val="#ppt_x"/>
                                          </p:val>
                                        </p:tav>
                                      </p:tavLst>
                                    </p:anim>
                                    <p:anim calcmode="lin" valueType="num">
                                      <p:cBhvr additive="base">
                                        <p:cTn id="50" dur="500" fill="hold"/>
                                        <p:tgtEl>
                                          <p:spTgt spid="9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 calcmode="lin" valueType="num">
                                      <p:cBhvr additive="base">
                                        <p:cTn id="53" dur="500" fill="hold"/>
                                        <p:tgtEl>
                                          <p:spTgt spid="88"/>
                                        </p:tgtEl>
                                        <p:attrNameLst>
                                          <p:attrName>ppt_x</p:attrName>
                                        </p:attrNameLst>
                                      </p:cBhvr>
                                      <p:tavLst>
                                        <p:tav tm="0">
                                          <p:val>
                                            <p:strVal val="#ppt_x"/>
                                          </p:val>
                                        </p:tav>
                                        <p:tav tm="100000">
                                          <p:val>
                                            <p:strVal val="#ppt_x"/>
                                          </p:val>
                                        </p:tav>
                                      </p:tavLst>
                                    </p:anim>
                                    <p:anim calcmode="lin" valueType="num">
                                      <p:cBhvr additive="base">
                                        <p:cTn id="54" dur="500" fill="hold"/>
                                        <p:tgtEl>
                                          <p:spTgt spid="8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anim calcmode="lin" valueType="num">
                                      <p:cBhvr additive="base">
                                        <p:cTn id="57" dur="500" fill="hold"/>
                                        <p:tgtEl>
                                          <p:spTgt spid="89"/>
                                        </p:tgtEl>
                                        <p:attrNameLst>
                                          <p:attrName>ppt_x</p:attrName>
                                        </p:attrNameLst>
                                      </p:cBhvr>
                                      <p:tavLst>
                                        <p:tav tm="0">
                                          <p:val>
                                            <p:strVal val="#ppt_x"/>
                                          </p:val>
                                        </p:tav>
                                        <p:tav tm="100000">
                                          <p:val>
                                            <p:strVal val="#ppt_x"/>
                                          </p:val>
                                        </p:tav>
                                      </p:tavLst>
                                    </p:anim>
                                    <p:anim calcmode="lin" valueType="num">
                                      <p:cBhvr additive="base">
                                        <p:cTn id="58" dur="500" fill="hold"/>
                                        <p:tgtEl>
                                          <p:spTgt spid="8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87"/>
                                        </p:tgtEl>
                                        <p:attrNameLst>
                                          <p:attrName>style.visibility</p:attrName>
                                        </p:attrNameLst>
                                      </p:cBhvr>
                                      <p:to>
                                        <p:strVal val="visible"/>
                                      </p:to>
                                    </p:set>
                                    <p:anim calcmode="lin" valueType="num">
                                      <p:cBhvr additive="base">
                                        <p:cTn id="63" dur="500" fill="hold"/>
                                        <p:tgtEl>
                                          <p:spTgt spid="87"/>
                                        </p:tgtEl>
                                        <p:attrNameLst>
                                          <p:attrName>ppt_x</p:attrName>
                                        </p:attrNameLst>
                                      </p:cBhvr>
                                      <p:tavLst>
                                        <p:tav tm="0">
                                          <p:val>
                                            <p:strVal val="#ppt_x"/>
                                          </p:val>
                                        </p:tav>
                                        <p:tav tm="100000">
                                          <p:val>
                                            <p:strVal val="#ppt_x"/>
                                          </p:val>
                                        </p:tav>
                                      </p:tavLst>
                                    </p:anim>
                                    <p:anim calcmode="lin" valueType="num">
                                      <p:cBhvr additive="base">
                                        <p:cTn id="64" dur="500" fill="hold"/>
                                        <p:tgtEl>
                                          <p:spTgt spid="8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85"/>
                                        </p:tgtEl>
                                        <p:attrNameLst>
                                          <p:attrName>style.visibility</p:attrName>
                                        </p:attrNameLst>
                                      </p:cBhvr>
                                      <p:to>
                                        <p:strVal val="visible"/>
                                      </p:to>
                                    </p:set>
                                    <p:anim calcmode="lin" valueType="num">
                                      <p:cBhvr additive="base">
                                        <p:cTn id="67" dur="500" fill="hold"/>
                                        <p:tgtEl>
                                          <p:spTgt spid="85"/>
                                        </p:tgtEl>
                                        <p:attrNameLst>
                                          <p:attrName>ppt_x</p:attrName>
                                        </p:attrNameLst>
                                      </p:cBhvr>
                                      <p:tavLst>
                                        <p:tav tm="0">
                                          <p:val>
                                            <p:strVal val="#ppt_x"/>
                                          </p:val>
                                        </p:tav>
                                        <p:tav tm="100000">
                                          <p:val>
                                            <p:strVal val="#ppt_x"/>
                                          </p:val>
                                        </p:tav>
                                      </p:tavLst>
                                    </p:anim>
                                    <p:anim calcmode="lin" valueType="num">
                                      <p:cBhvr additive="base">
                                        <p:cTn id="68" dur="500" fill="hold"/>
                                        <p:tgtEl>
                                          <p:spTgt spid="8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86"/>
                                        </p:tgtEl>
                                        <p:attrNameLst>
                                          <p:attrName>style.visibility</p:attrName>
                                        </p:attrNameLst>
                                      </p:cBhvr>
                                      <p:to>
                                        <p:strVal val="visible"/>
                                      </p:to>
                                    </p:set>
                                    <p:anim calcmode="lin" valueType="num">
                                      <p:cBhvr additive="base">
                                        <p:cTn id="71" dur="500" fill="hold"/>
                                        <p:tgtEl>
                                          <p:spTgt spid="86"/>
                                        </p:tgtEl>
                                        <p:attrNameLst>
                                          <p:attrName>ppt_x</p:attrName>
                                        </p:attrNameLst>
                                      </p:cBhvr>
                                      <p:tavLst>
                                        <p:tav tm="0">
                                          <p:val>
                                            <p:strVal val="#ppt_x"/>
                                          </p:val>
                                        </p:tav>
                                        <p:tav tm="100000">
                                          <p:val>
                                            <p:strVal val="#ppt_x"/>
                                          </p:val>
                                        </p:tav>
                                      </p:tavLst>
                                    </p:anim>
                                    <p:anim calcmode="lin" valueType="num">
                                      <p:cBhvr additive="base">
                                        <p:cTn id="72"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84"/>
                                        </p:tgtEl>
                                        <p:attrNameLst>
                                          <p:attrName>style.visibility</p:attrName>
                                        </p:attrNameLst>
                                      </p:cBhvr>
                                      <p:to>
                                        <p:strVal val="visible"/>
                                      </p:to>
                                    </p:set>
                                    <p:anim calcmode="lin" valueType="num">
                                      <p:cBhvr additive="base">
                                        <p:cTn id="77" dur="500" fill="hold"/>
                                        <p:tgtEl>
                                          <p:spTgt spid="84"/>
                                        </p:tgtEl>
                                        <p:attrNameLst>
                                          <p:attrName>ppt_x</p:attrName>
                                        </p:attrNameLst>
                                      </p:cBhvr>
                                      <p:tavLst>
                                        <p:tav tm="0">
                                          <p:val>
                                            <p:strVal val="#ppt_x"/>
                                          </p:val>
                                        </p:tav>
                                        <p:tav tm="100000">
                                          <p:val>
                                            <p:strVal val="#ppt_x"/>
                                          </p:val>
                                        </p:tav>
                                      </p:tavLst>
                                    </p:anim>
                                    <p:anim calcmode="lin" valueType="num">
                                      <p:cBhvr additive="base">
                                        <p:cTn id="78" dur="500" fill="hold"/>
                                        <p:tgtEl>
                                          <p:spTgt spid="8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82"/>
                                        </p:tgtEl>
                                        <p:attrNameLst>
                                          <p:attrName>style.visibility</p:attrName>
                                        </p:attrNameLst>
                                      </p:cBhvr>
                                      <p:to>
                                        <p:strVal val="visible"/>
                                      </p:to>
                                    </p:set>
                                    <p:anim calcmode="lin" valueType="num">
                                      <p:cBhvr additive="base">
                                        <p:cTn id="81" dur="500" fill="hold"/>
                                        <p:tgtEl>
                                          <p:spTgt spid="82"/>
                                        </p:tgtEl>
                                        <p:attrNameLst>
                                          <p:attrName>ppt_x</p:attrName>
                                        </p:attrNameLst>
                                      </p:cBhvr>
                                      <p:tavLst>
                                        <p:tav tm="0">
                                          <p:val>
                                            <p:strVal val="#ppt_x"/>
                                          </p:val>
                                        </p:tav>
                                        <p:tav tm="100000">
                                          <p:val>
                                            <p:strVal val="#ppt_x"/>
                                          </p:val>
                                        </p:tav>
                                      </p:tavLst>
                                    </p:anim>
                                    <p:anim calcmode="lin" valueType="num">
                                      <p:cBhvr additive="base">
                                        <p:cTn id="82" dur="500" fill="hold"/>
                                        <p:tgtEl>
                                          <p:spTgt spid="82"/>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83"/>
                                        </p:tgtEl>
                                        <p:attrNameLst>
                                          <p:attrName>style.visibility</p:attrName>
                                        </p:attrNameLst>
                                      </p:cBhvr>
                                      <p:to>
                                        <p:strVal val="visible"/>
                                      </p:to>
                                    </p:set>
                                    <p:anim calcmode="lin" valueType="num">
                                      <p:cBhvr additive="base">
                                        <p:cTn id="85" dur="500" fill="hold"/>
                                        <p:tgtEl>
                                          <p:spTgt spid="83"/>
                                        </p:tgtEl>
                                        <p:attrNameLst>
                                          <p:attrName>ppt_x</p:attrName>
                                        </p:attrNameLst>
                                      </p:cBhvr>
                                      <p:tavLst>
                                        <p:tav tm="0">
                                          <p:val>
                                            <p:strVal val="#ppt_x"/>
                                          </p:val>
                                        </p:tav>
                                        <p:tav tm="100000">
                                          <p:val>
                                            <p:strVal val="#ppt_x"/>
                                          </p:val>
                                        </p:tav>
                                      </p:tavLst>
                                    </p:anim>
                                    <p:anim calcmode="lin" valueType="num">
                                      <p:cBhvr additive="base">
                                        <p:cTn id="86"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81"/>
                                        </p:tgtEl>
                                        <p:attrNameLst>
                                          <p:attrName>style.visibility</p:attrName>
                                        </p:attrNameLst>
                                      </p:cBhvr>
                                      <p:to>
                                        <p:strVal val="visible"/>
                                      </p:to>
                                    </p:set>
                                    <p:anim calcmode="lin" valueType="num">
                                      <p:cBhvr additive="base">
                                        <p:cTn id="91" dur="500" fill="hold"/>
                                        <p:tgtEl>
                                          <p:spTgt spid="81"/>
                                        </p:tgtEl>
                                        <p:attrNameLst>
                                          <p:attrName>ppt_x</p:attrName>
                                        </p:attrNameLst>
                                      </p:cBhvr>
                                      <p:tavLst>
                                        <p:tav tm="0">
                                          <p:val>
                                            <p:strVal val="#ppt_x"/>
                                          </p:val>
                                        </p:tav>
                                        <p:tav tm="100000">
                                          <p:val>
                                            <p:strVal val="#ppt_x"/>
                                          </p:val>
                                        </p:tav>
                                      </p:tavLst>
                                    </p:anim>
                                    <p:anim calcmode="lin" valueType="num">
                                      <p:cBhvr additive="base">
                                        <p:cTn id="92" dur="500" fill="hold"/>
                                        <p:tgtEl>
                                          <p:spTgt spid="81"/>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79"/>
                                        </p:tgtEl>
                                        <p:attrNameLst>
                                          <p:attrName>style.visibility</p:attrName>
                                        </p:attrNameLst>
                                      </p:cBhvr>
                                      <p:to>
                                        <p:strVal val="visible"/>
                                      </p:to>
                                    </p:set>
                                    <p:anim calcmode="lin" valueType="num">
                                      <p:cBhvr additive="base">
                                        <p:cTn id="95" dur="500" fill="hold"/>
                                        <p:tgtEl>
                                          <p:spTgt spid="79"/>
                                        </p:tgtEl>
                                        <p:attrNameLst>
                                          <p:attrName>ppt_x</p:attrName>
                                        </p:attrNameLst>
                                      </p:cBhvr>
                                      <p:tavLst>
                                        <p:tav tm="0">
                                          <p:val>
                                            <p:strVal val="#ppt_x"/>
                                          </p:val>
                                        </p:tav>
                                        <p:tav tm="100000">
                                          <p:val>
                                            <p:strVal val="#ppt_x"/>
                                          </p:val>
                                        </p:tav>
                                      </p:tavLst>
                                    </p:anim>
                                    <p:anim calcmode="lin" valueType="num">
                                      <p:cBhvr additive="base">
                                        <p:cTn id="96" dur="500" fill="hold"/>
                                        <p:tgtEl>
                                          <p:spTgt spid="79"/>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80"/>
                                        </p:tgtEl>
                                        <p:attrNameLst>
                                          <p:attrName>style.visibility</p:attrName>
                                        </p:attrNameLst>
                                      </p:cBhvr>
                                      <p:to>
                                        <p:strVal val="visible"/>
                                      </p:to>
                                    </p:set>
                                    <p:anim calcmode="lin" valueType="num">
                                      <p:cBhvr additive="base">
                                        <p:cTn id="99" dur="500" fill="hold"/>
                                        <p:tgtEl>
                                          <p:spTgt spid="80"/>
                                        </p:tgtEl>
                                        <p:attrNameLst>
                                          <p:attrName>ppt_x</p:attrName>
                                        </p:attrNameLst>
                                      </p:cBhvr>
                                      <p:tavLst>
                                        <p:tav tm="0">
                                          <p:val>
                                            <p:strVal val="#ppt_x"/>
                                          </p:val>
                                        </p:tav>
                                        <p:tav tm="100000">
                                          <p:val>
                                            <p:strVal val="#ppt_x"/>
                                          </p:val>
                                        </p:tav>
                                      </p:tavLst>
                                    </p:anim>
                                    <p:anim calcmode="lin" valueType="num">
                                      <p:cBhvr additive="base">
                                        <p:cTn id="100"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78"/>
                                        </p:tgtEl>
                                        <p:attrNameLst>
                                          <p:attrName>style.visibility</p:attrName>
                                        </p:attrNameLst>
                                      </p:cBhvr>
                                      <p:to>
                                        <p:strVal val="visible"/>
                                      </p:to>
                                    </p:set>
                                    <p:anim calcmode="lin" valueType="num">
                                      <p:cBhvr additive="base">
                                        <p:cTn id="105" dur="500" fill="hold"/>
                                        <p:tgtEl>
                                          <p:spTgt spid="78"/>
                                        </p:tgtEl>
                                        <p:attrNameLst>
                                          <p:attrName>ppt_x</p:attrName>
                                        </p:attrNameLst>
                                      </p:cBhvr>
                                      <p:tavLst>
                                        <p:tav tm="0">
                                          <p:val>
                                            <p:strVal val="#ppt_x"/>
                                          </p:val>
                                        </p:tav>
                                        <p:tav tm="100000">
                                          <p:val>
                                            <p:strVal val="#ppt_x"/>
                                          </p:val>
                                        </p:tav>
                                      </p:tavLst>
                                    </p:anim>
                                    <p:anim calcmode="lin" valueType="num">
                                      <p:cBhvr additive="base">
                                        <p:cTn id="106" dur="500" fill="hold"/>
                                        <p:tgtEl>
                                          <p:spTgt spid="78"/>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76"/>
                                        </p:tgtEl>
                                        <p:attrNameLst>
                                          <p:attrName>style.visibility</p:attrName>
                                        </p:attrNameLst>
                                      </p:cBhvr>
                                      <p:to>
                                        <p:strVal val="visible"/>
                                      </p:to>
                                    </p:set>
                                    <p:anim calcmode="lin" valueType="num">
                                      <p:cBhvr additive="base">
                                        <p:cTn id="109" dur="500" fill="hold"/>
                                        <p:tgtEl>
                                          <p:spTgt spid="76"/>
                                        </p:tgtEl>
                                        <p:attrNameLst>
                                          <p:attrName>ppt_x</p:attrName>
                                        </p:attrNameLst>
                                      </p:cBhvr>
                                      <p:tavLst>
                                        <p:tav tm="0">
                                          <p:val>
                                            <p:strVal val="#ppt_x"/>
                                          </p:val>
                                        </p:tav>
                                        <p:tav tm="100000">
                                          <p:val>
                                            <p:strVal val="#ppt_x"/>
                                          </p:val>
                                        </p:tav>
                                      </p:tavLst>
                                    </p:anim>
                                    <p:anim calcmode="lin" valueType="num">
                                      <p:cBhvr additive="base">
                                        <p:cTn id="110" dur="500" fill="hold"/>
                                        <p:tgtEl>
                                          <p:spTgt spid="76"/>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77"/>
                                        </p:tgtEl>
                                        <p:attrNameLst>
                                          <p:attrName>style.visibility</p:attrName>
                                        </p:attrNameLst>
                                      </p:cBhvr>
                                      <p:to>
                                        <p:strVal val="visible"/>
                                      </p:to>
                                    </p:set>
                                    <p:anim calcmode="lin" valueType="num">
                                      <p:cBhvr additive="base">
                                        <p:cTn id="113" dur="500" fill="hold"/>
                                        <p:tgtEl>
                                          <p:spTgt spid="77"/>
                                        </p:tgtEl>
                                        <p:attrNameLst>
                                          <p:attrName>ppt_x</p:attrName>
                                        </p:attrNameLst>
                                      </p:cBhvr>
                                      <p:tavLst>
                                        <p:tav tm="0">
                                          <p:val>
                                            <p:strVal val="#ppt_x"/>
                                          </p:val>
                                        </p:tav>
                                        <p:tav tm="100000">
                                          <p:val>
                                            <p:strVal val="#ppt_x"/>
                                          </p:val>
                                        </p:tav>
                                      </p:tavLst>
                                    </p:anim>
                                    <p:anim calcmode="lin" valueType="num">
                                      <p:cBhvr additive="base">
                                        <p:cTn id="114"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75"/>
                                        </p:tgtEl>
                                        <p:attrNameLst>
                                          <p:attrName>style.visibility</p:attrName>
                                        </p:attrNameLst>
                                      </p:cBhvr>
                                      <p:to>
                                        <p:strVal val="visible"/>
                                      </p:to>
                                    </p:set>
                                    <p:anim calcmode="lin" valueType="num">
                                      <p:cBhvr additive="base">
                                        <p:cTn id="119" dur="500" fill="hold"/>
                                        <p:tgtEl>
                                          <p:spTgt spid="75"/>
                                        </p:tgtEl>
                                        <p:attrNameLst>
                                          <p:attrName>ppt_x</p:attrName>
                                        </p:attrNameLst>
                                      </p:cBhvr>
                                      <p:tavLst>
                                        <p:tav tm="0">
                                          <p:val>
                                            <p:strVal val="#ppt_x"/>
                                          </p:val>
                                        </p:tav>
                                        <p:tav tm="100000">
                                          <p:val>
                                            <p:strVal val="#ppt_x"/>
                                          </p:val>
                                        </p:tav>
                                      </p:tavLst>
                                    </p:anim>
                                    <p:anim calcmode="lin" valueType="num">
                                      <p:cBhvr additive="base">
                                        <p:cTn id="120" dur="500" fill="hold"/>
                                        <p:tgtEl>
                                          <p:spTgt spid="75"/>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73"/>
                                        </p:tgtEl>
                                        <p:attrNameLst>
                                          <p:attrName>style.visibility</p:attrName>
                                        </p:attrNameLst>
                                      </p:cBhvr>
                                      <p:to>
                                        <p:strVal val="visible"/>
                                      </p:to>
                                    </p:set>
                                    <p:anim calcmode="lin" valueType="num">
                                      <p:cBhvr additive="base">
                                        <p:cTn id="123" dur="500" fill="hold"/>
                                        <p:tgtEl>
                                          <p:spTgt spid="73"/>
                                        </p:tgtEl>
                                        <p:attrNameLst>
                                          <p:attrName>ppt_x</p:attrName>
                                        </p:attrNameLst>
                                      </p:cBhvr>
                                      <p:tavLst>
                                        <p:tav tm="0">
                                          <p:val>
                                            <p:strVal val="#ppt_x"/>
                                          </p:val>
                                        </p:tav>
                                        <p:tav tm="100000">
                                          <p:val>
                                            <p:strVal val="#ppt_x"/>
                                          </p:val>
                                        </p:tav>
                                      </p:tavLst>
                                    </p:anim>
                                    <p:anim calcmode="lin" valueType="num">
                                      <p:cBhvr additive="base">
                                        <p:cTn id="124" dur="500" fill="hold"/>
                                        <p:tgtEl>
                                          <p:spTgt spid="73"/>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74"/>
                                        </p:tgtEl>
                                        <p:attrNameLst>
                                          <p:attrName>style.visibility</p:attrName>
                                        </p:attrNameLst>
                                      </p:cBhvr>
                                      <p:to>
                                        <p:strVal val="visible"/>
                                      </p:to>
                                    </p:set>
                                    <p:anim calcmode="lin" valueType="num">
                                      <p:cBhvr additive="base">
                                        <p:cTn id="127" dur="500" fill="hold"/>
                                        <p:tgtEl>
                                          <p:spTgt spid="74"/>
                                        </p:tgtEl>
                                        <p:attrNameLst>
                                          <p:attrName>ppt_x</p:attrName>
                                        </p:attrNameLst>
                                      </p:cBhvr>
                                      <p:tavLst>
                                        <p:tav tm="0">
                                          <p:val>
                                            <p:strVal val="#ppt_x"/>
                                          </p:val>
                                        </p:tav>
                                        <p:tav tm="100000">
                                          <p:val>
                                            <p:strVal val="#ppt_x"/>
                                          </p:val>
                                        </p:tav>
                                      </p:tavLst>
                                    </p:anim>
                                    <p:anim calcmode="lin" valueType="num">
                                      <p:cBhvr additive="base">
                                        <p:cTn id="128"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72"/>
                                        </p:tgtEl>
                                        <p:attrNameLst>
                                          <p:attrName>style.visibility</p:attrName>
                                        </p:attrNameLst>
                                      </p:cBhvr>
                                      <p:to>
                                        <p:strVal val="visible"/>
                                      </p:to>
                                    </p:set>
                                    <p:anim calcmode="lin" valueType="num">
                                      <p:cBhvr additive="base">
                                        <p:cTn id="133" dur="500" fill="hold"/>
                                        <p:tgtEl>
                                          <p:spTgt spid="72"/>
                                        </p:tgtEl>
                                        <p:attrNameLst>
                                          <p:attrName>ppt_x</p:attrName>
                                        </p:attrNameLst>
                                      </p:cBhvr>
                                      <p:tavLst>
                                        <p:tav tm="0">
                                          <p:val>
                                            <p:strVal val="#ppt_x"/>
                                          </p:val>
                                        </p:tav>
                                        <p:tav tm="100000">
                                          <p:val>
                                            <p:strVal val="#ppt_x"/>
                                          </p:val>
                                        </p:tav>
                                      </p:tavLst>
                                    </p:anim>
                                    <p:anim calcmode="lin" valueType="num">
                                      <p:cBhvr additive="base">
                                        <p:cTn id="134" dur="500" fill="hold"/>
                                        <p:tgtEl>
                                          <p:spTgt spid="72"/>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70"/>
                                        </p:tgtEl>
                                        <p:attrNameLst>
                                          <p:attrName>style.visibility</p:attrName>
                                        </p:attrNameLst>
                                      </p:cBhvr>
                                      <p:to>
                                        <p:strVal val="visible"/>
                                      </p:to>
                                    </p:set>
                                    <p:anim calcmode="lin" valueType="num">
                                      <p:cBhvr additive="base">
                                        <p:cTn id="137" dur="500" fill="hold"/>
                                        <p:tgtEl>
                                          <p:spTgt spid="70"/>
                                        </p:tgtEl>
                                        <p:attrNameLst>
                                          <p:attrName>ppt_x</p:attrName>
                                        </p:attrNameLst>
                                      </p:cBhvr>
                                      <p:tavLst>
                                        <p:tav tm="0">
                                          <p:val>
                                            <p:strVal val="#ppt_x"/>
                                          </p:val>
                                        </p:tav>
                                        <p:tav tm="100000">
                                          <p:val>
                                            <p:strVal val="#ppt_x"/>
                                          </p:val>
                                        </p:tav>
                                      </p:tavLst>
                                    </p:anim>
                                    <p:anim calcmode="lin" valueType="num">
                                      <p:cBhvr additive="base">
                                        <p:cTn id="138" dur="500" fill="hold"/>
                                        <p:tgtEl>
                                          <p:spTgt spid="70"/>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anim calcmode="lin" valueType="num">
                                      <p:cBhvr additive="base">
                                        <p:cTn id="141" dur="500" fill="hold"/>
                                        <p:tgtEl>
                                          <p:spTgt spid="71"/>
                                        </p:tgtEl>
                                        <p:attrNameLst>
                                          <p:attrName>ppt_x</p:attrName>
                                        </p:attrNameLst>
                                      </p:cBhvr>
                                      <p:tavLst>
                                        <p:tav tm="0">
                                          <p:val>
                                            <p:strVal val="#ppt_x"/>
                                          </p:val>
                                        </p:tav>
                                        <p:tav tm="100000">
                                          <p:val>
                                            <p:strVal val="#ppt_x"/>
                                          </p:val>
                                        </p:tav>
                                      </p:tavLst>
                                    </p:anim>
                                    <p:anim calcmode="lin" valueType="num">
                                      <p:cBhvr additive="base">
                                        <p:cTn id="142"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grpId="0" nodeType="clickEffect">
                                  <p:stCondLst>
                                    <p:cond delay="0"/>
                                  </p:stCondLst>
                                  <p:childTnLst>
                                    <p:set>
                                      <p:cBhvr>
                                        <p:cTn id="146" dur="1" fill="hold">
                                          <p:stCondLst>
                                            <p:cond delay="0"/>
                                          </p:stCondLst>
                                        </p:cTn>
                                        <p:tgtEl>
                                          <p:spTgt spid="69"/>
                                        </p:tgtEl>
                                        <p:attrNameLst>
                                          <p:attrName>style.visibility</p:attrName>
                                        </p:attrNameLst>
                                      </p:cBhvr>
                                      <p:to>
                                        <p:strVal val="visible"/>
                                      </p:to>
                                    </p:set>
                                    <p:anim calcmode="lin" valueType="num">
                                      <p:cBhvr additive="base">
                                        <p:cTn id="147" dur="500" fill="hold"/>
                                        <p:tgtEl>
                                          <p:spTgt spid="69"/>
                                        </p:tgtEl>
                                        <p:attrNameLst>
                                          <p:attrName>ppt_x</p:attrName>
                                        </p:attrNameLst>
                                      </p:cBhvr>
                                      <p:tavLst>
                                        <p:tav tm="0">
                                          <p:val>
                                            <p:strVal val="#ppt_x"/>
                                          </p:val>
                                        </p:tav>
                                        <p:tav tm="100000">
                                          <p:val>
                                            <p:strVal val="#ppt_x"/>
                                          </p:val>
                                        </p:tav>
                                      </p:tavLst>
                                    </p:anim>
                                    <p:anim calcmode="lin" valueType="num">
                                      <p:cBhvr additive="base">
                                        <p:cTn id="148" dur="500" fill="hold"/>
                                        <p:tgtEl>
                                          <p:spTgt spid="69"/>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67"/>
                                        </p:tgtEl>
                                        <p:attrNameLst>
                                          <p:attrName>style.visibility</p:attrName>
                                        </p:attrNameLst>
                                      </p:cBhvr>
                                      <p:to>
                                        <p:strVal val="visible"/>
                                      </p:to>
                                    </p:set>
                                    <p:anim calcmode="lin" valueType="num">
                                      <p:cBhvr additive="base">
                                        <p:cTn id="151" dur="500" fill="hold"/>
                                        <p:tgtEl>
                                          <p:spTgt spid="67"/>
                                        </p:tgtEl>
                                        <p:attrNameLst>
                                          <p:attrName>ppt_x</p:attrName>
                                        </p:attrNameLst>
                                      </p:cBhvr>
                                      <p:tavLst>
                                        <p:tav tm="0">
                                          <p:val>
                                            <p:strVal val="#ppt_x"/>
                                          </p:val>
                                        </p:tav>
                                        <p:tav tm="100000">
                                          <p:val>
                                            <p:strVal val="#ppt_x"/>
                                          </p:val>
                                        </p:tav>
                                      </p:tavLst>
                                    </p:anim>
                                    <p:anim calcmode="lin" valueType="num">
                                      <p:cBhvr additive="base">
                                        <p:cTn id="152" dur="500" fill="hold"/>
                                        <p:tgtEl>
                                          <p:spTgt spid="67"/>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68"/>
                                        </p:tgtEl>
                                        <p:attrNameLst>
                                          <p:attrName>style.visibility</p:attrName>
                                        </p:attrNameLst>
                                      </p:cBhvr>
                                      <p:to>
                                        <p:strVal val="visible"/>
                                      </p:to>
                                    </p:set>
                                    <p:anim calcmode="lin" valueType="num">
                                      <p:cBhvr additive="base">
                                        <p:cTn id="155" dur="500" fill="hold"/>
                                        <p:tgtEl>
                                          <p:spTgt spid="68"/>
                                        </p:tgtEl>
                                        <p:attrNameLst>
                                          <p:attrName>ppt_x</p:attrName>
                                        </p:attrNameLst>
                                      </p:cBhvr>
                                      <p:tavLst>
                                        <p:tav tm="0">
                                          <p:val>
                                            <p:strVal val="#ppt_x"/>
                                          </p:val>
                                        </p:tav>
                                        <p:tav tm="100000">
                                          <p:val>
                                            <p:strVal val="#ppt_x"/>
                                          </p:val>
                                        </p:tav>
                                      </p:tavLst>
                                    </p:anim>
                                    <p:anim calcmode="lin" valueType="num">
                                      <p:cBhvr additive="base">
                                        <p:cTn id="156"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4" fill="hold" grpId="0" nodeType="clickEffect">
                                  <p:stCondLst>
                                    <p:cond delay="0"/>
                                  </p:stCondLst>
                                  <p:childTnLst>
                                    <p:set>
                                      <p:cBhvr>
                                        <p:cTn id="160" dur="1" fill="hold">
                                          <p:stCondLst>
                                            <p:cond delay="0"/>
                                          </p:stCondLst>
                                        </p:cTn>
                                        <p:tgtEl>
                                          <p:spTgt spid="66"/>
                                        </p:tgtEl>
                                        <p:attrNameLst>
                                          <p:attrName>style.visibility</p:attrName>
                                        </p:attrNameLst>
                                      </p:cBhvr>
                                      <p:to>
                                        <p:strVal val="visible"/>
                                      </p:to>
                                    </p:set>
                                    <p:anim calcmode="lin" valueType="num">
                                      <p:cBhvr additive="base">
                                        <p:cTn id="161" dur="500" fill="hold"/>
                                        <p:tgtEl>
                                          <p:spTgt spid="66"/>
                                        </p:tgtEl>
                                        <p:attrNameLst>
                                          <p:attrName>ppt_x</p:attrName>
                                        </p:attrNameLst>
                                      </p:cBhvr>
                                      <p:tavLst>
                                        <p:tav tm="0">
                                          <p:val>
                                            <p:strVal val="#ppt_x"/>
                                          </p:val>
                                        </p:tav>
                                        <p:tav tm="100000">
                                          <p:val>
                                            <p:strVal val="#ppt_x"/>
                                          </p:val>
                                        </p:tav>
                                      </p:tavLst>
                                    </p:anim>
                                    <p:anim calcmode="lin" valueType="num">
                                      <p:cBhvr additive="base">
                                        <p:cTn id="162" dur="500" fill="hold"/>
                                        <p:tgtEl>
                                          <p:spTgt spid="66"/>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0"/>
                                  </p:stCondLst>
                                  <p:childTnLst>
                                    <p:set>
                                      <p:cBhvr>
                                        <p:cTn id="164" dur="1" fill="hold">
                                          <p:stCondLst>
                                            <p:cond delay="0"/>
                                          </p:stCondLst>
                                        </p:cTn>
                                        <p:tgtEl>
                                          <p:spTgt spid="64"/>
                                        </p:tgtEl>
                                        <p:attrNameLst>
                                          <p:attrName>style.visibility</p:attrName>
                                        </p:attrNameLst>
                                      </p:cBhvr>
                                      <p:to>
                                        <p:strVal val="visible"/>
                                      </p:to>
                                    </p:set>
                                    <p:anim calcmode="lin" valueType="num">
                                      <p:cBhvr additive="base">
                                        <p:cTn id="165" dur="500" fill="hold"/>
                                        <p:tgtEl>
                                          <p:spTgt spid="64"/>
                                        </p:tgtEl>
                                        <p:attrNameLst>
                                          <p:attrName>ppt_x</p:attrName>
                                        </p:attrNameLst>
                                      </p:cBhvr>
                                      <p:tavLst>
                                        <p:tav tm="0">
                                          <p:val>
                                            <p:strVal val="#ppt_x"/>
                                          </p:val>
                                        </p:tav>
                                        <p:tav tm="100000">
                                          <p:val>
                                            <p:strVal val="#ppt_x"/>
                                          </p:val>
                                        </p:tav>
                                      </p:tavLst>
                                    </p:anim>
                                    <p:anim calcmode="lin" valueType="num">
                                      <p:cBhvr additive="base">
                                        <p:cTn id="166" dur="500" fill="hold"/>
                                        <p:tgtEl>
                                          <p:spTgt spid="64"/>
                                        </p:tgtEl>
                                        <p:attrNameLst>
                                          <p:attrName>ppt_y</p:attrName>
                                        </p:attrNameLst>
                                      </p:cBhvr>
                                      <p:tavLst>
                                        <p:tav tm="0">
                                          <p:val>
                                            <p:strVal val="1+#ppt_h/2"/>
                                          </p:val>
                                        </p:tav>
                                        <p:tav tm="100000">
                                          <p:val>
                                            <p:strVal val="#ppt_y"/>
                                          </p:val>
                                        </p:tav>
                                      </p:tavLst>
                                    </p:anim>
                                  </p:childTnLst>
                                </p:cTn>
                              </p:par>
                              <p:par>
                                <p:cTn id="167" presetID="2" presetClass="entr" presetSubtype="4" fill="hold" grpId="0" nodeType="withEffect">
                                  <p:stCondLst>
                                    <p:cond delay="0"/>
                                  </p:stCondLst>
                                  <p:childTnLst>
                                    <p:set>
                                      <p:cBhvr>
                                        <p:cTn id="168" dur="1" fill="hold">
                                          <p:stCondLst>
                                            <p:cond delay="0"/>
                                          </p:stCondLst>
                                        </p:cTn>
                                        <p:tgtEl>
                                          <p:spTgt spid="65"/>
                                        </p:tgtEl>
                                        <p:attrNameLst>
                                          <p:attrName>style.visibility</p:attrName>
                                        </p:attrNameLst>
                                      </p:cBhvr>
                                      <p:to>
                                        <p:strVal val="visible"/>
                                      </p:to>
                                    </p:set>
                                    <p:anim calcmode="lin" valueType="num">
                                      <p:cBhvr additive="base">
                                        <p:cTn id="169" dur="500" fill="hold"/>
                                        <p:tgtEl>
                                          <p:spTgt spid="65"/>
                                        </p:tgtEl>
                                        <p:attrNameLst>
                                          <p:attrName>ppt_x</p:attrName>
                                        </p:attrNameLst>
                                      </p:cBhvr>
                                      <p:tavLst>
                                        <p:tav tm="0">
                                          <p:val>
                                            <p:strVal val="#ppt_x"/>
                                          </p:val>
                                        </p:tav>
                                        <p:tav tm="100000">
                                          <p:val>
                                            <p:strVal val="#ppt_x"/>
                                          </p:val>
                                        </p:tav>
                                      </p:tavLst>
                                    </p:anim>
                                    <p:anim calcmode="lin" valueType="num">
                                      <p:cBhvr additive="base">
                                        <p:cTn id="170"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grpId="0" nodeType="clickEffect">
                                  <p:stCondLst>
                                    <p:cond delay="0"/>
                                  </p:stCondLst>
                                  <p:childTnLst>
                                    <p:set>
                                      <p:cBhvr>
                                        <p:cTn id="174" dur="1" fill="hold">
                                          <p:stCondLst>
                                            <p:cond delay="0"/>
                                          </p:stCondLst>
                                        </p:cTn>
                                        <p:tgtEl>
                                          <p:spTgt spid="63"/>
                                        </p:tgtEl>
                                        <p:attrNameLst>
                                          <p:attrName>style.visibility</p:attrName>
                                        </p:attrNameLst>
                                      </p:cBhvr>
                                      <p:to>
                                        <p:strVal val="visible"/>
                                      </p:to>
                                    </p:set>
                                    <p:anim calcmode="lin" valueType="num">
                                      <p:cBhvr additive="base">
                                        <p:cTn id="175" dur="500" fill="hold"/>
                                        <p:tgtEl>
                                          <p:spTgt spid="63"/>
                                        </p:tgtEl>
                                        <p:attrNameLst>
                                          <p:attrName>ppt_x</p:attrName>
                                        </p:attrNameLst>
                                      </p:cBhvr>
                                      <p:tavLst>
                                        <p:tav tm="0">
                                          <p:val>
                                            <p:strVal val="#ppt_x"/>
                                          </p:val>
                                        </p:tav>
                                        <p:tav tm="100000">
                                          <p:val>
                                            <p:strVal val="#ppt_x"/>
                                          </p:val>
                                        </p:tav>
                                      </p:tavLst>
                                    </p:anim>
                                    <p:anim calcmode="lin" valueType="num">
                                      <p:cBhvr additive="base">
                                        <p:cTn id="176" dur="500" fill="hold"/>
                                        <p:tgtEl>
                                          <p:spTgt spid="63"/>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61"/>
                                        </p:tgtEl>
                                        <p:attrNameLst>
                                          <p:attrName>style.visibility</p:attrName>
                                        </p:attrNameLst>
                                      </p:cBhvr>
                                      <p:to>
                                        <p:strVal val="visible"/>
                                      </p:to>
                                    </p:set>
                                    <p:anim calcmode="lin" valueType="num">
                                      <p:cBhvr additive="base">
                                        <p:cTn id="179" dur="500" fill="hold"/>
                                        <p:tgtEl>
                                          <p:spTgt spid="61"/>
                                        </p:tgtEl>
                                        <p:attrNameLst>
                                          <p:attrName>ppt_x</p:attrName>
                                        </p:attrNameLst>
                                      </p:cBhvr>
                                      <p:tavLst>
                                        <p:tav tm="0">
                                          <p:val>
                                            <p:strVal val="#ppt_x"/>
                                          </p:val>
                                        </p:tav>
                                        <p:tav tm="100000">
                                          <p:val>
                                            <p:strVal val="#ppt_x"/>
                                          </p:val>
                                        </p:tav>
                                      </p:tavLst>
                                    </p:anim>
                                    <p:anim calcmode="lin" valueType="num">
                                      <p:cBhvr additive="base">
                                        <p:cTn id="180" dur="500" fill="hold"/>
                                        <p:tgtEl>
                                          <p:spTgt spid="61"/>
                                        </p:tgtEl>
                                        <p:attrNameLst>
                                          <p:attrName>ppt_y</p:attrName>
                                        </p:attrNameLst>
                                      </p:cBhvr>
                                      <p:tavLst>
                                        <p:tav tm="0">
                                          <p:val>
                                            <p:strVal val="1+#ppt_h/2"/>
                                          </p:val>
                                        </p:tav>
                                        <p:tav tm="100000">
                                          <p:val>
                                            <p:strVal val="#ppt_y"/>
                                          </p:val>
                                        </p:tav>
                                      </p:tavLst>
                                    </p:anim>
                                  </p:childTnLst>
                                </p:cTn>
                              </p:par>
                              <p:par>
                                <p:cTn id="181" presetID="2" presetClass="entr" presetSubtype="4" fill="hold" grpId="0" nodeType="withEffect">
                                  <p:stCondLst>
                                    <p:cond delay="0"/>
                                  </p:stCondLst>
                                  <p:childTnLst>
                                    <p:set>
                                      <p:cBhvr>
                                        <p:cTn id="182" dur="1" fill="hold">
                                          <p:stCondLst>
                                            <p:cond delay="0"/>
                                          </p:stCondLst>
                                        </p:cTn>
                                        <p:tgtEl>
                                          <p:spTgt spid="62"/>
                                        </p:tgtEl>
                                        <p:attrNameLst>
                                          <p:attrName>style.visibility</p:attrName>
                                        </p:attrNameLst>
                                      </p:cBhvr>
                                      <p:to>
                                        <p:strVal val="visible"/>
                                      </p:to>
                                    </p:set>
                                    <p:anim calcmode="lin" valueType="num">
                                      <p:cBhvr additive="base">
                                        <p:cTn id="183" dur="500" fill="hold"/>
                                        <p:tgtEl>
                                          <p:spTgt spid="62"/>
                                        </p:tgtEl>
                                        <p:attrNameLst>
                                          <p:attrName>ppt_x</p:attrName>
                                        </p:attrNameLst>
                                      </p:cBhvr>
                                      <p:tavLst>
                                        <p:tav tm="0">
                                          <p:val>
                                            <p:strVal val="#ppt_x"/>
                                          </p:val>
                                        </p:tav>
                                        <p:tav tm="100000">
                                          <p:val>
                                            <p:strVal val="#ppt_x"/>
                                          </p:val>
                                        </p:tav>
                                      </p:tavLst>
                                    </p:anim>
                                    <p:anim calcmode="lin" valueType="num">
                                      <p:cBhvr additive="base">
                                        <p:cTn id="184"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2" presetClass="entr" presetSubtype="4" fill="hold" grpId="0" nodeType="clickEffect">
                                  <p:stCondLst>
                                    <p:cond delay="0"/>
                                  </p:stCondLst>
                                  <p:childTnLst>
                                    <p:set>
                                      <p:cBhvr>
                                        <p:cTn id="188" dur="1" fill="hold">
                                          <p:stCondLst>
                                            <p:cond delay="0"/>
                                          </p:stCondLst>
                                        </p:cTn>
                                        <p:tgtEl>
                                          <p:spTgt spid="60"/>
                                        </p:tgtEl>
                                        <p:attrNameLst>
                                          <p:attrName>style.visibility</p:attrName>
                                        </p:attrNameLst>
                                      </p:cBhvr>
                                      <p:to>
                                        <p:strVal val="visible"/>
                                      </p:to>
                                    </p:set>
                                    <p:anim calcmode="lin" valueType="num">
                                      <p:cBhvr additive="base">
                                        <p:cTn id="189" dur="500" fill="hold"/>
                                        <p:tgtEl>
                                          <p:spTgt spid="60"/>
                                        </p:tgtEl>
                                        <p:attrNameLst>
                                          <p:attrName>ppt_x</p:attrName>
                                        </p:attrNameLst>
                                      </p:cBhvr>
                                      <p:tavLst>
                                        <p:tav tm="0">
                                          <p:val>
                                            <p:strVal val="#ppt_x"/>
                                          </p:val>
                                        </p:tav>
                                        <p:tav tm="100000">
                                          <p:val>
                                            <p:strVal val="#ppt_x"/>
                                          </p:val>
                                        </p:tav>
                                      </p:tavLst>
                                    </p:anim>
                                    <p:anim calcmode="lin" valueType="num">
                                      <p:cBhvr additive="base">
                                        <p:cTn id="190" dur="500" fill="hold"/>
                                        <p:tgtEl>
                                          <p:spTgt spid="60"/>
                                        </p:tgtEl>
                                        <p:attrNameLst>
                                          <p:attrName>ppt_y</p:attrName>
                                        </p:attrNameLst>
                                      </p:cBhvr>
                                      <p:tavLst>
                                        <p:tav tm="0">
                                          <p:val>
                                            <p:strVal val="1+#ppt_h/2"/>
                                          </p:val>
                                        </p:tav>
                                        <p:tav tm="100000">
                                          <p:val>
                                            <p:strVal val="#ppt_y"/>
                                          </p:val>
                                        </p:tav>
                                      </p:tavLst>
                                    </p:anim>
                                  </p:childTnLst>
                                </p:cTn>
                              </p:par>
                              <p:par>
                                <p:cTn id="191" presetID="2" presetClass="entr" presetSubtype="4" fill="hold" grpId="0" nodeType="withEffect">
                                  <p:stCondLst>
                                    <p:cond delay="0"/>
                                  </p:stCondLst>
                                  <p:childTnLst>
                                    <p:set>
                                      <p:cBhvr>
                                        <p:cTn id="192" dur="1" fill="hold">
                                          <p:stCondLst>
                                            <p:cond delay="0"/>
                                          </p:stCondLst>
                                        </p:cTn>
                                        <p:tgtEl>
                                          <p:spTgt spid="58"/>
                                        </p:tgtEl>
                                        <p:attrNameLst>
                                          <p:attrName>style.visibility</p:attrName>
                                        </p:attrNameLst>
                                      </p:cBhvr>
                                      <p:to>
                                        <p:strVal val="visible"/>
                                      </p:to>
                                    </p:set>
                                    <p:anim calcmode="lin" valueType="num">
                                      <p:cBhvr additive="base">
                                        <p:cTn id="193" dur="500" fill="hold"/>
                                        <p:tgtEl>
                                          <p:spTgt spid="58"/>
                                        </p:tgtEl>
                                        <p:attrNameLst>
                                          <p:attrName>ppt_x</p:attrName>
                                        </p:attrNameLst>
                                      </p:cBhvr>
                                      <p:tavLst>
                                        <p:tav tm="0">
                                          <p:val>
                                            <p:strVal val="#ppt_x"/>
                                          </p:val>
                                        </p:tav>
                                        <p:tav tm="100000">
                                          <p:val>
                                            <p:strVal val="#ppt_x"/>
                                          </p:val>
                                        </p:tav>
                                      </p:tavLst>
                                    </p:anim>
                                    <p:anim calcmode="lin" valueType="num">
                                      <p:cBhvr additive="base">
                                        <p:cTn id="194" dur="500" fill="hold"/>
                                        <p:tgtEl>
                                          <p:spTgt spid="58"/>
                                        </p:tgtEl>
                                        <p:attrNameLst>
                                          <p:attrName>ppt_y</p:attrName>
                                        </p:attrNameLst>
                                      </p:cBhvr>
                                      <p:tavLst>
                                        <p:tav tm="0">
                                          <p:val>
                                            <p:strVal val="1+#ppt_h/2"/>
                                          </p:val>
                                        </p:tav>
                                        <p:tav tm="100000">
                                          <p:val>
                                            <p:strVal val="#ppt_y"/>
                                          </p:val>
                                        </p:tav>
                                      </p:tavLst>
                                    </p:anim>
                                  </p:childTnLst>
                                </p:cTn>
                              </p:par>
                              <p:par>
                                <p:cTn id="195" presetID="2" presetClass="entr" presetSubtype="4" fill="hold" grpId="0" nodeType="withEffect">
                                  <p:stCondLst>
                                    <p:cond delay="0"/>
                                  </p:stCondLst>
                                  <p:childTnLst>
                                    <p:set>
                                      <p:cBhvr>
                                        <p:cTn id="196" dur="1" fill="hold">
                                          <p:stCondLst>
                                            <p:cond delay="0"/>
                                          </p:stCondLst>
                                        </p:cTn>
                                        <p:tgtEl>
                                          <p:spTgt spid="59"/>
                                        </p:tgtEl>
                                        <p:attrNameLst>
                                          <p:attrName>style.visibility</p:attrName>
                                        </p:attrNameLst>
                                      </p:cBhvr>
                                      <p:to>
                                        <p:strVal val="visible"/>
                                      </p:to>
                                    </p:set>
                                    <p:anim calcmode="lin" valueType="num">
                                      <p:cBhvr additive="base">
                                        <p:cTn id="197" dur="500" fill="hold"/>
                                        <p:tgtEl>
                                          <p:spTgt spid="59"/>
                                        </p:tgtEl>
                                        <p:attrNameLst>
                                          <p:attrName>ppt_x</p:attrName>
                                        </p:attrNameLst>
                                      </p:cBhvr>
                                      <p:tavLst>
                                        <p:tav tm="0">
                                          <p:val>
                                            <p:strVal val="#ppt_x"/>
                                          </p:val>
                                        </p:tav>
                                        <p:tav tm="100000">
                                          <p:val>
                                            <p:strVal val="#ppt_x"/>
                                          </p:val>
                                        </p:tav>
                                      </p:tavLst>
                                    </p:anim>
                                    <p:anim calcmode="lin" valueType="num">
                                      <p:cBhvr additive="base">
                                        <p:cTn id="19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4" fill="hold" grpId="0" nodeType="clickEffect">
                                  <p:stCondLst>
                                    <p:cond delay="0"/>
                                  </p:stCondLst>
                                  <p:childTnLst>
                                    <p:set>
                                      <p:cBhvr>
                                        <p:cTn id="202" dur="1" fill="hold">
                                          <p:stCondLst>
                                            <p:cond delay="0"/>
                                          </p:stCondLst>
                                        </p:cTn>
                                        <p:tgtEl>
                                          <p:spTgt spid="102"/>
                                        </p:tgtEl>
                                        <p:attrNameLst>
                                          <p:attrName>style.visibility</p:attrName>
                                        </p:attrNameLst>
                                      </p:cBhvr>
                                      <p:to>
                                        <p:strVal val="visible"/>
                                      </p:to>
                                    </p:set>
                                    <p:anim calcmode="lin" valueType="num">
                                      <p:cBhvr additive="base">
                                        <p:cTn id="203" dur="500" fill="hold"/>
                                        <p:tgtEl>
                                          <p:spTgt spid="102"/>
                                        </p:tgtEl>
                                        <p:attrNameLst>
                                          <p:attrName>ppt_x</p:attrName>
                                        </p:attrNameLst>
                                      </p:cBhvr>
                                      <p:tavLst>
                                        <p:tav tm="0">
                                          <p:val>
                                            <p:strVal val="#ppt_x"/>
                                          </p:val>
                                        </p:tav>
                                        <p:tav tm="100000">
                                          <p:val>
                                            <p:strVal val="#ppt_x"/>
                                          </p:val>
                                        </p:tav>
                                      </p:tavLst>
                                    </p:anim>
                                    <p:anim calcmode="lin" valueType="num">
                                      <p:cBhvr additive="base">
                                        <p:cTn id="204" dur="500" fill="hold"/>
                                        <p:tgtEl>
                                          <p:spTgt spid="102"/>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100"/>
                                        </p:tgtEl>
                                        <p:attrNameLst>
                                          <p:attrName>style.visibility</p:attrName>
                                        </p:attrNameLst>
                                      </p:cBhvr>
                                      <p:to>
                                        <p:strVal val="visible"/>
                                      </p:to>
                                    </p:set>
                                    <p:anim calcmode="lin" valueType="num">
                                      <p:cBhvr additive="base">
                                        <p:cTn id="207" dur="500" fill="hold"/>
                                        <p:tgtEl>
                                          <p:spTgt spid="100"/>
                                        </p:tgtEl>
                                        <p:attrNameLst>
                                          <p:attrName>ppt_x</p:attrName>
                                        </p:attrNameLst>
                                      </p:cBhvr>
                                      <p:tavLst>
                                        <p:tav tm="0">
                                          <p:val>
                                            <p:strVal val="#ppt_x"/>
                                          </p:val>
                                        </p:tav>
                                        <p:tav tm="100000">
                                          <p:val>
                                            <p:strVal val="#ppt_x"/>
                                          </p:val>
                                        </p:tav>
                                      </p:tavLst>
                                    </p:anim>
                                    <p:anim calcmode="lin" valueType="num">
                                      <p:cBhvr additive="base">
                                        <p:cTn id="208" dur="500" fill="hold"/>
                                        <p:tgtEl>
                                          <p:spTgt spid="100"/>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0"/>
                                  </p:stCondLst>
                                  <p:childTnLst>
                                    <p:set>
                                      <p:cBhvr>
                                        <p:cTn id="210" dur="1" fill="hold">
                                          <p:stCondLst>
                                            <p:cond delay="0"/>
                                          </p:stCondLst>
                                        </p:cTn>
                                        <p:tgtEl>
                                          <p:spTgt spid="101"/>
                                        </p:tgtEl>
                                        <p:attrNameLst>
                                          <p:attrName>style.visibility</p:attrName>
                                        </p:attrNameLst>
                                      </p:cBhvr>
                                      <p:to>
                                        <p:strVal val="visible"/>
                                      </p:to>
                                    </p:set>
                                    <p:anim calcmode="lin" valueType="num">
                                      <p:cBhvr additive="base">
                                        <p:cTn id="211" dur="500" fill="hold"/>
                                        <p:tgtEl>
                                          <p:spTgt spid="101"/>
                                        </p:tgtEl>
                                        <p:attrNameLst>
                                          <p:attrName>ppt_x</p:attrName>
                                        </p:attrNameLst>
                                      </p:cBhvr>
                                      <p:tavLst>
                                        <p:tav tm="0">
                                          <p:val>
                                            <p:strVal val="#ppt_x"/>
                                          </p:val>
                                        </p:tav>
                                        <p:tav tm="100000">
                                          <p:val>
                                            <p:strVal val="#ppt_x"/>
                                          </p:val>
                                        </p:tav>
                                      </p:tavLst>
                                    </p:anim>
                                    <p:anim calcmode="lin" valueType="num">
                                      <p:cBhvr additive="base">
                                        <p:cTn id="212"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par>
                    <p:cTn id="213" fill="hold">
                      <p:stCondLst>
                        <p:cond delay="indefinite"/>
                      </p:stCondLst>
                      <p:childTnLst>
                        <p:par>
                          <p:cTn id="214" fill="hold">
                            <p:stCondLst>
                              <p:cond delay="0"/>
                            </p:stCondLst>
                            <p:childTnLst>
                              <p:par>
                                <p:cTn id="215" presetID="2" presetClass="entr" presetSubtype="4" fill="hold" grpId="0" nodeType="clickEffect">
                                  <p:stCondLst>
                                    <p:cond delay="0"/>
                                  </p:stCondLst>
                                  <p:childTnLst>
                                    <p:set>
                                      <p:cBhvr>
                                        <p:cTn id="216" dur="1" fill="hold">
                                          <p:stCondLst>
                                            <p:cond delay="0"/>
                                          </p:stCondLst>
                                        </p:cTn>
                                        <p:tgtEl>
                                          <p:spTgt spid="54"/>
                                        </p:tgtEl>
                                        <p:attrNameLst>
                                          <p:attrName>style.visibility</p:attrName>
                                        </p:attrNameLst>
                                      </p:cBhvr>
                                      <p:to>
                                        <p:strVal val="visible"/>
                                      </p:to>
                                    </p:set>
                                    <p:anim calcmode="lin" valueType="num">
                                      <p:cBhvr additive="base">
                                        <p:cTn id="217" dur="500" fill="hold"/>
                                        <p:tgtEl>
                                          <p:spTgt spid="54"/>
                                        </p:tgtEl>
                                        <p:attrNameLst>
                                          <p:attrName>ppt_x</p:attrName>
                                        </p:attrNameLst>
                                      </p:cBhvr>
                                      <p:tavLst>
                                        <p:tav tm="0">
                                          <p:val>
                                            <p:strVal val="#ppt_x"/>
                                          </p:val>
                                        </p:tav>
                                        <p:tav tm="100000">
                                          <p:val>
                                            <p:strVal val="#ppt_x"/>
                                          </p:val>
                                        </p:tav>
                                      </p:tavLst>
                                    </p:anim>
                                    <p:anim calcmode="lin" valueType="num">
                                      <p:cBhvr additive="base">
                                        <p:cTn id="218" dur="500" fill="hold"/>
                                        <p:tgtEl>
                                          <p:spTgt spid="54"/>
                                        </p:tgtEl>
                                        <p:attrNameLst>
                                          <p:attrName>ppt_y</p:attrName>
                                        </p:attrNameLst>
                                      </p:cBhvr>
                                      <p:tavLst>
                                        <p:tav tm="0">
                                          <p:val>
                                            <p:strVal val="1+#ppt_h/2"/>
                                          </p:val>
                                        </p:tav>
                                        <p:tav tm="100000">
                                          <p:val>
                                            <p:strVal val="#ppt_y"/>
                                          </p:val>
                                        </p:tav>
                                      </p:tavLst>
                                    </p:anim>
                                  </p:childTnLst>
                                </p:cTn>
                              </p:par>
                              <p:par>
                                <p:cTn id="219" presetID="2" presetClass="entr" presetSubtype="4" fill="hold" grpId="0" nodeType="withEffect">
                                  <p:stCondLst>
                                    <p:cond delay="0"/>
                                  </p:stCondLst>
                                  <p:childTnLst>
                                    <p:set>
                                      <p:cBhvr>
                                        <p:cTn id="220" dur="1" fill="hold">
                                          <p:stCondLst>
                                            <p:cond delay="0"/>
                                          </p:stCondLst>
                                        </p:cTn>
                                        <p:tgtEl>
                                          <p:spTgt spid="52"/>
                                        </p:tgtEl>
                                        <p:attrNameLst>
                                          <p:attrName>style.visibility</p:attrName>
                                        </p:attrNameLst>
                                      </p:cBhvr>
                                      <p:to>
                                        <p:strVal val="visible"/>
                                      </p:to>
                                    </p:set>
                                    <p:anim calcmode="lin" valueType="num">
                                      <p:cBhvr additive="base">
                                        <p:cTn id="221" dur="500" fill="hold"/>
                                        <p:tgtEl>
                                          <p:spTgt spid="52"/>
                                        </p:tgtEl>
                                        <p:attrNameLst>
                                          <p:attrName>ppt_x</p:attrName>
                                        </p:attrNameLst>
                                      </p:cBhvr>
                                      <p:tavLst>
                                        <p:tav tm="0">
                                          <p:val>
                                            <p:strVal val="#ppt_x"/>
                                          </p:val>
                                        </p:tav>
                                        <p:tav tm="100000">
                                          <p:val>
                                            <p:strVal val="#ppt_x"/>
                                          </p:val>
                                        </p:tav>
                                      </p:tavLst>
                                    </p:anim>
                                    <p:anim calcmode="lin" valueType="num">
                                      <p:cBhvr additive="base">
                                        <p:cTn id="222" dur="500" fill="hold"/>
                                        <p:tgtEl>
                                          <p:spTgt spid="52"/>
                                        </p:tgtEl>
                                        <p:attrNameLst>
                                          <p:attrName>ppt_y</p:attrName>
                                        </p:attrNameLst>
                                      </p:cBhvr>
                                      <p:tavLst>
                                        <p:tav tm="0">
                                          <p:val>
                                            <p:strVal val="1+#ppt_h/2"/>
                                          </p:val>
                                        </p:tav>
                                        <p:tav tm="100000">
                                          <p:val>
                                            <p:strVal val="#ppt_y"/>
                                          </p:val>
                                        </p:tav>
                                      </p:tavLst>
                                    </p:anim>
                                  </p:childTnLst>
                                </p:cTn>
                              </p:par>
                              <p:par>
                                <p:cTn id="223" presetID="2" presetClass="entr" presetSubtype="4" fill="hold" grpId="0" nodeType="withEffect">
                                  <p:stCondLst>
                                    <p:cond delay="0"/>
                                  </p:stCondLst>
                                  <p:childTnLst>
                                    <p:set>
                                      <p:cBhvr>
                                        <p:cTn id="224" dur="1" fill="hold">
                                          <p:stCondLst>
                                            <p:cond delay="0"/>
                                          </p:stCondLst>
                                        </p:cTn>
                                        <p:tgtEl>
                                          <p:spTgt spid="53"/>
                                        </p:tgtEl>
                                        <p:attrNameLst>
                                          <p:attrName>style.visibility</p:attrName>
                                        </p:attrNameLst>
                                      </p:cBhvr>
                                      <p:to>
                                        <p:strVal val="visible"/>
                                      </p:to>
                                    </p:set>
                                    <p:anim calcmode="lin" valueType="num">
                                      <p:cBhvr additive="base">
                                        <p:cTn id="225" dur="500" fill="hold"/>
                                        <p:tgtEl>
                                          <p:spTgt spid="53"/>
                                        </p:tgtEl>
                                        <p:attrNameLst>
                                          <p:attrName>ppt_x</p:attrName>
                                        </p:attrNameLst>
                                      </p:cBhvr>
                                      <p:tavLst>
                                        <p:tav tm="0">
                                          <p:val>
                                            <p:strVal val="#ppt_x"/>
                                          </p:val>
                                        </p:tav>
                                        <p:tav tm="100000">
                                          <p:val>
                                            <p:strVal val="#ppt_x"/>
                                          </p:val>
                                        </p:tav>
                                      </p:tavLst>
                                    </p:anim>
                                    <p:anim calcmode="lin" valueType="num">
                                      <p:cBhvr additive="base">
                                        <p:cTn id="226"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227" fill="hold">
                      <p:stCondLst>
                        <p:cond delay="indefinite"/>
                      </p:stCondLst>
                      <p:childTnLst>
                        <p:par>
                          <p:cTn id="228" fill="hold">
                            <p:stCondLst>
                              <p:cond delay="0"/>
                            </p:stCondLst>
                            <p:childTnLst>
                              <p:par>
                                <p:cTn id="229" presetID="2" presetClass="entr" presetSubtype="4" fill="hold" grpId="0" nodeType="clickEffect">
                                  <p:stCondLst>
                                    <p:cond delay="0"/>
                                  </p:stCondLst>
                                  <p:childTnLst>
                                    <p:set>
                                      <p:cBhvr>
                                        <p:cTn id="230" dur="1" fill="hold">
                                          <p:stCondLst>
                                            <p:cond delay="0"/>
                                          </p:stCondLst>
                                        </p:cTn>
                                        <p:tgtEl>
                                          <p:spTgt spid="48"/>
                                        </p:tgtEl>
                                        <p:attrNameLst>
                                          <p:attrName>style.visibility</p:attrName>
                                        </p:attrNameLst>
                                      </p:cBhvr>
                                      <p:to>
                                        <p:strVal val="visible"/>
                                      </p:to>
                                    </p:set>
                                    <p:anim calcmode="lin" valueType="num">
                                      <p:cBhvr additive="base">
                                        <p:cTn id="231" dur="500" fill="hold"/>
                                        <p:tgtEl>
                                          <p:spTgt spid="48"/>
                                        </p:tgtEl>
                                        <p:attrNameLst>
                                          <p:attrName>ppt_x</p:attrName>
                                        </p:attrNameLst>
                                      </p:cBhvr>
                                      <p:tavLst>
                                        <p:tav tm="0">
                                          <p:val>
                                            <p:strVal val="#ppt_x"/>
                                          </p:val>
                                        </p:tav>
                                        <p:tav tm="100000">
                                          <p:val>
                                            <p:strVal val="#ppt_x"/>
                                          </p:val>
                                        </p:tav>
                                      </p:tavLst>
                                    </p:anim>
                                    <p:anim calcmode="lin" valueType="num">
                                      <p:cBhvr additive="base">
                                        <p:cTn id="232" dur="500" fill="hold"/>
                                        <p:tgtEl>
                                          <p:spTgt spid="48"/>
                                        </p:tgtEl>
                                        <p:attrNameLst>
                                          <p:attrName>ppt_y</p:attrName>
                                        </p:attrNameLst>
                                      </p:cBhvr>
                                      <p:tavLst>
                                        <p:tav tm="0">
                                          <p:val>
                                            <p:strVal val="1+#ppt_h/2"/>
                                          </p:val>
                                        </p:tav>
                                        <p:tav tm="100000">
                                          <p:val>
                                            <p:strVal val="#ppt_y"/>
                                          </p:val>
                                        </p:tav>
                                      </p:tavLst>
                                    </p:anim>
                                  </p:childTnLst>
                                </p:cTn>
                              </p:par>
                              <p:par>
                                <p:cTn id="233" presetID="2" presetClass="entr" presetSubtype="4" fill="hold" grpId="0" nodeType="withEffect">
                                  <p:stCondLst>
                                    <p:cond delay="0"/>
                                  </p:stCondLst>
                                  <p:childTnLst>
                                    <p:set>
                                      <p:cBhvr>
                                        <p:cTn id="234" dur="1" fill="hold">
                                          <p:stCondLst>
                                            <p:cond delay="0"/>
                                          </p:stCondLst>
                                        </p:cTn>
                                        <p:tgtEl>
                                          <p:spTgt spid="46"/>
                                        </p:tgtEl>
                                        <p:attrNameLst>
                                          <p:attrName>style.visibility</p:attrName>
                                        </p:attrNameLst>
                                      </p:cBhvr>
                                      <p:to>
                                        <p:strVal val="visible"/>
                                      </p:to>
                                    </p:set>
                                    <p:anim calcmode="lin" valueType="num">
                                      <p:cBhvr additive="base">
                                        <p:cTn id="235" dur="500" fill="hold"/>
                                        <p:tgtEl>
                                          <p:spTgt spid="46"/>
                                        </p:tgtEl>
                                        <p:attrNameLst>
                                          <p:attrName>ppt_x</p:attrName>
                                        </p:attrNameLst>
                                      </p:cBhvr>
                                      <p:tavLst>
                                        <p:tav tm="0">
                                          <p:val>
                                            <p:strVal val="#ppt_x"/>
                                          </p:val>
                                        </p:tav>
                                        <p:tav tm="100000">
                                          <p:val>
                                            <p:strVal val="#ppt_x"/>
                                          </p:val>
                                        </p:tav>
                                      </p:tavLst>
                                    </p:anim>
                                    <p:anim calcmode="lin" valueType="num">
                                      <p:cBhvr additive="base">
                                        <p:cTn id="236" dur="500" fill="hold"/>
                                        <p:tgtEl>
                                          <p:spTgt spid="46"/>
                                        </p:tgtEl>
                                        <p:attrNameLst>
                                          <p:attrName>ppt_y</p:attrName>
                                        </p:attrNameLst>
                                      </p:cBhvr>
                                      <p:tavLst>
                                        <p:tav tm="0">
                                          <p:val>
                                            <p:strVal val="1+#ppt_h/2"/>
                                          </p:val>
                                        </p:tav>
                                        <p:tav tm="100000">
                                          <p:val>
                                            <p:strVal val="#ppt_y"/>
                                          </p:val>
                                        </p:tav>
                                      </p:tavLst>
                                    </p:anim>
                                  </p:childTnLst>
                                </p:cTn>
                              </p:par>
                              <p:par>
                                <p:cTn id="237" presetID="2" presetClass="entr" presetSubtype="4" fill="hold" grpId="0" nodeType="withEffect">
                                  <p:stCondLst>
                                    <p:cond delay="0"/>
                                  </p:stCondLst>
                                  <p:childTnLst>
                                    <p:set>
                                      <p:cBhvr>
                                        <p:cTn id="238" dur="1" fill="hold">
                                          <p:stCondLst>
                                            <p:cond delay="0"/>
                                          </p:stCondLst>
                                        </p:cTn>
                                        <p:tgtEl>
                                          <p:spTgt spid="47"/>
                                        </p:tgtEl>
                                        <p:attrNameLst>
                                          <p:attrName>style.visibility</p:attrName>
                                        </p:attrNameLst>
                                      </p:cBhvr>
                                      <p:to>
                                        <p:strVal val="visible"/>
                                      </p:to>
                                    </p:set>
                                    <p:anim calcmode="lin" valueType="num">
                                      <p:cBhvr additive="base">
                                        <p:cTn id="239" dur="500" fill="hold"/>
                                        <p:tgtEl>
                                          <p:spTgt spid="47"/>
                                        </p:tgtEl>
                                        <p:attrNameLst>
                                          <p:attrName>ppt_x</p:attrName>
                                        </p:attrNameLst>
                                      </p:cBhvr>
                                      <p:tavLst>
                                        <p:tav tm="0">
                                          <p:val>
                                            <p:strVal val="#ppt_x"/>
                                          </p:val>
                                        </p:tav>
                                        <p:tav tm="100000">
                                          <p:val>
                                            <p:strVal val="#ppt_x"/>
                                          </p:val>
                                        </p:tav>
                                      </p:tavLst>
                                    </p:anim>
                                    <p:anim calcmode="lin" valueType="num">
                                      <p:cBhvr additive="base">
                                        <p:cTn id="24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2" presetClass="entr" presetSubtype="4" fill="hold" grpId="0" nodeType="clickEffect">
                                  <p:stCondLst>
                                    <p:cond delay="0"/>
                                  </p:stCondLst>
                                  <p:childTnLst>
                                    <p:set>
                                      <p:cBhvr>
                                        <p:cTn id="244" dur="1" fill="hold">
                                          <p:stCondLst>
                                            <p:cond delay="0"/>
                                          </p:stCondLst>
                                        </p:cTn>
                                        <p:tgtEl>
                                          <p:spTgt spid="105"/>
                                        </p:tgtEl>
                                        <p:attrNameLst>
                                          <p:attrName>style.visibility</p:attrName>
                                        </p:attrNameLst>
                                      </p:cBhvr>
                                      <p:to>
                                        <p:strVal val="visible"/>
                                      </p:to>
                                    </p:set>
                                    <p:anim calcmode="lin" valueType="num">
                                      <p:cBhvr additive="base">
                                        <p:cTn id="245" dur="500" fill="hold"/>
                                        <p:tgtEl>
                                          <p:spTgt spid="105"/>
                                        </p:tgtEl>
                                        <p:attrNameLst>
                                          <p:attrName>ppt_x</p:attrName>
                                        </p:attrNameLst>
                                      </p:cBhvr>
                                      <p:tavLst>
                                        <p:tav tm="0">
                                          <p:val>
                                            <p:strVal val="#ppt_x"/>
                                          </p:val>
                                        </p:tav>
                                        <p:tav tm="100000">
                                          <p:val>
                                            <p:strVal val="#ppt_x"/>
                                          </p:val>
                                        </p:tav>
                                      </p:tavLst>
                                    </p:anim>
                                    <p:anim calcmode="lin" valueType="num">
                                      <p:cBhvr additive="base">
                                        <p:cTn id="246" dur="500" fill="hold"/>
                                        <p:tgtEl>
                                          <p:spTgt spid="105"/>
                                        </p:tgtEl>
                                        <p:attrNameLst>
                                          <p:attrName>ppt_y</p:attrName>
                                        </p:attrNameLst>
                                      </p:cBhvr>
                                      <p:tavLst>
                                        <p:tav tm="0">
                                          <p:val>
                                            <p:strVal val="1+#ppt_h/2"/>
                                          </p:val>
                                        </p:tav>
                                        <p:tav tm="100000">
                                          <p:val>
                                            <p:strVal val="#ppt_y"/>
                                          </p:val>
                                        </p:tav>
                                      </p:tavLst>
                                    </p:anim>
                                  </p:childTnLst>
                                </p:cTn>
                              </p:par>
                              <p:par>
                                <p:cTn id="247" presetID="2" presetClass="entr" presetSubtype="4" fill="hold" grpId="0" nodeType="withEffect">
                                  <p:stCondLst>
                                    <p:cond delay="0"/>
                                  </p:stCondLst>
                                  <p:childTnLst>
                                    <p:set>
                                      <p:cBhvr>
                                        <p:cTn id="248" dur="1" fill="hold">
                                          <p:stCondLst>
                                            <p:cond delay="0"/>
                                          </p:stCondLst>
                                        </p:cTn>
                                        <p:tgtEl>
                                          <p:spTgt spid="103"/>
                                        </p:tgtEl>
                                        <p:attrNameLst>
                                          <p:attrName>style.visibility</p:attrName>
                                        </p:attrNameLst>
                                      </p:cBhvr>
                                      <p:to>
                                        <p:strVal val="visible"/>
                                      </p:to>
                                    </p:set>
                                    <p:anim calcmode="lin" valueType="num">
                                      <p:cBhvr additive="base">
                                        <p:cTn id="249" dur="500" fill="hold"/>
                                        <p:tgtEl>
                                          <p:spTgt spid="103"/>
                                        </p:tgtEl>
                                        <p:attrNameLst>
                                          <p:attrName>ppt_x</p:attrName>
                                        </p:attrNameLst>
                                      </p:cBhvr>
                                      <p:tavLst>
                                        <p:tav tm="0">
                                          <p:val>
                                            <p:strVal val="#ppt_x"/>
                                          </p:val>
                                        </p:tav>
                                        <p:tav tm="100000">
                                          <p:val>
                                            <p:strVal val="#ppt_x"/>
                                          </p:val>
                                        </p:tav>
                                      </p:tavLst>
                                    </p:anim>
                                    <p:anim calcmode="lin" valueType="num">
                                      <p:cBhvr additive="base">
                                        <p:cTn id="250" dur="500" fill="hold"/>
                                        <p:tgtEl>
                                          <p:spTgt spid="103"/>
                                        </p:tgtEl>
                                        <p:attrNameLst>
                                          <p:attrName>ppt_y</p:attrName>
                                        </p:attrNameLst>
                                      </p:cBhvr>
                                      <p:tavLst>
                                        <p:tav tm="0">
                                          <p:val>
                                            <p:strVal val="1+#ppt_h/2"/>
                                          </p:val>
                                        </p:tav>
                                        <p:tav tm="100000">
                                          <p:val>
                                            <p:strVal val="#ppt_y"/>
                                          </p:val>
                                        </p:tav>
                                      </p:tavLst>
                                    </p:anim>
                                  </p:childTnLst>
                                </p:cTn>
                              </p:par>
                              <p:par>
                                <p:cTn id="251" presetID="2" presetClass="entr" presetSubtype="4" fill="hold" grpId="0" nodeType="withEffect">
                                  <p:stCondLst>
                                    <p:cond delay="0"/>
                                  </p:stCondLst>
                                  <p:childTnLst>
                                    <p:set>
                                      <p:cBhvr>
                                        <p:cTn id="252" dur="1" fill="hold">
                                          <p:stCondLst>
                                            <p:cond delay="0"/>
                                          </p:stCondLst>
                                        </p:cTn>
                                        <p:tgtEl>
                                          <p:spTgt spid="104"/>
                                        </p:tgtEl>
                                        <p:attrNameLst>
                                          <p:attrName>style.visibility</p:attrName>
                                        </p:attrNameLst>
                                      </p:cBhvr>
                                      <p:to>
                                        <p:strVal val="visible"/>
                                      </p:to>
                                    </p:set>
                                    <p:anim calcmode="lin" valueType="num">
                                      <p:cBhvr additive="base">
                                        <p:cTn id="253" dur="500" fill="hold"/>
                                        <p:tgtEl>
                                          <p:spTgt spid="104"/>
                                        </p:tgtEl>
                                        <p:attrNameLst>
                                          <p:attrName>ppt_x</p:attrName>
                                        </p:attrNameLst>
                                      </p:cBhvr>
                                      <p:tavLst>
                                        <p:tav tm="0">
                                          <p:val>
                                            <p:strVal val="#ppt_x"/>
                                          </p:val>
                                        </p:tav>
                                        <p:tav tm="100000">
                                          <p:val>
                                            <p:strVal val="#ppt_x"/>
                                          </p:val>
                                        </p:tav>
                                      </p:tavLst>
                                    </p:anim>
                                    <p:anim calcmode="lin" valueType="num">
                                      <p:cBhvr additive="base">
                                        <p:cTn id="254"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255" fill="hold">
                      <p:stCondLst>
                        <p:cond delay="indefinite"/>
                      </p:stCondLst>
                      <p:childTnLst>
                        <p:par>
                          <p:cTn id="256" fill="hold">
                            <p:stCondLst>
                              <p:cond delay="0"/>
                            </p:stCondLst>
                            <p:childTnLst>
                              <p:par>
                                <p:cTn id="257" presetID="2" presetClass="entr" presetSubtype="4" fill="hold" grpId="0" nodeType="clickEffect">
                                  <p:stCondLst>
                                    <p:cond delay="0"/>
                                  </p:stCondLst>
                                  <p:childTnLst>
                                    <p:set>
                                      <p:cBhvr>
                                        <p:cTn id="258" dur="1" fill="hold">
                                          <p:stCondLst>
                                            <p:cond delay="0"/>
                                          </p:stCondLst>
                                        </p:cTn>
                                        <p:tgtEl>
                                          <p:spTgt spid="108"/>
                                        </p:tgtEl>
                                        <p:attrNameLst>
                                          <p:attrName>style.visibility</p:attrName>
                                        </p:attrNameLst>
                                      </p:cBhvr>
                                      <p:to>
                                        <p:strVal val="visible"/>
                                      </p:to>
                                    </p:set>
                                    <p:anim calcmode="lin" valueType="num">
                                      <p:cBhvr additive="base">
                                        <p:cTn id="259" dur="500" fill="hold"/>
                                        <p:tgtEl>
                                          <p:spTgt spid="108"/>
                                        </p:tgtEl>
                                        <p:attrNameLst>
                                          <p:attrName>ppt_x</p:attrName>
                                        </p:attrNameLst>
                                      </p:cBhvr>
                                      <p:tavLst>
                                        <p:tav tm="0">
                                          <p:val>
                                            <p:strVal val="#ppt_x"/>
                                          </p:val>
                                        </p:tav>
                                        <p:tav tm="100000">
                                          <p:val>
                                            <p:strVal val="#ppt_x"/>
                                          </p:val>
                                        </p:tav>
                                      </p:tavLst>
                                    </p:anim>
                                    <p:anim calcmode="lin" valueType="num">
                                      <p:cBhvr additive="base">
                                        <p:cTn id="260" dur="500" fill="hold"/>
                                        <p:tgtEl>
                                          <p:spTgt spid="108"/>
                                        </p:tgtEl>
                                        <p:attrNameLst>
                                          <p:attrName>ppt_y</p:attrName>
                                        </p:attrNameLst>
                                      </p:cBhvr>
                                      <p:tavLst>
                                        <p:tav tm="0">
                                          <p:val>
                                            <p:strVal val="1+#ppt_h/2"/>
                                          </p:val>
                                        </p:tav>
                                        <p:tav tm="100000">
                                          <p:val>
                                            <p:strVal val="#ppt_y"/>
                                          </p:val>
                                        </p:tav>
                                      </p:tavLst>
                                    </p:anim>
                                  </p:childTnLst>
                                </p:cTn>
                              </p:par>
                              <p:par>
                                <p:cTn id="261" presetID="2" presetClass="entr" presetSubtype="4" fill="hold" grpId="0" nodeType="withEffect">
                                  <p:stCondLst>
                                    <p:cond delay="0"/>
                                  </p:stCondLst>
                                  <p:childTnLst>
                                    <p:set>
                                      <p:cBhvr>
                                        <p:cTn id="262" dur="1" fill="hold">
                                          <p:stCondLst>
                                            <p:cond delay="0"/>
                                          </p:stCondLst>
                                        </p:cTn>
                                        <p:tgtEl>
                                          <p:spTgt spid="106"/>
                                        </p:tgtEl>
                                        <p:attrNameLst>
                                          <p:attrName>style.visibility</p:attrName>
                                        </p:attrNameLst>
                                      </p:cBhvr>
                                      <p:to>
                                        <p:strVal val="visible"/>
                                      </p:to>
                                    </p:set>
                                    <p:anim calcmode="lin" valueType="num">
                                      <p:cBhvr additive="base">
                                        <p:cTn id="263" dur="500" fill="hold"/>
                                        <p:tgtEl>
                                          <p:spTgt spid="106"/>
                                        </p:tgtEl>
                                        <p:attrNameLst>
                                          <p:attrName>ppt_x</p:attrName>
                                        </p:attrNameLst>
                                      </p:cBhvr>
                                      <p:tavLst>
                                        <p:tav tm="0">
                                          <p:val>
                                            <p:strVal val="#ppt_x"/>
                                          </p:val>
                                        </p:tav>
                                        <p:tav tm="100000">
                                          <p:val>
                                            <p:strVal val="#ppt_x"/>
                                          </p:val>
                                        </p:tav>
                                      </p:tavLst>
                                    </p:anim>
                                    <p:anim calcmode="lin" valueType="num">
                                      <p:cBhvr additive="base">
                                        <p:cTn id="264" dur="500" fill="hold"/>
                                        <p:tgtEl>
                                          <p:spTgt spid="106"/>
                                        </p:tgtEl>
                                        <p:attrNameLst>
                                          <p:attrName>ppt_y</p:attrName>
                                        </p:attrNameLst>
                                      </p:cBhvr>
                                      <p:tavLst>
                                        <p:tav tm="0">
                                          <p:val>
                                            <p:strVal val="1+#ppt_h/2"/>
                                          </p:val>
                                        </p:tav>
                                        <p:tav tm="100000">
                                          <p:val>
                                            <p:strVal val="#ppt_y"/>
                                          </p:val>
                                        </p:tav>
                                      </p:tavLst>
                                    </p:anim>
                                  </p:childTnLst>
                                </p:cTn>
                              </p:par>
                              <p:par>
                                <p:cTn id="265" presetID="2" presetClass="entr" presetSubtype="4" fill="hold" grpId="0" nodeType="withEffect">
                                  <p:stCondLst>
                                    <p:cond delay="0"/>
                                  </p:stCondLst>
                                  <p:childTnLst>
                                    <p:set>
                                      <p:cBhvr>
                                        <p:cTn id="266" dur="1" fill="hold">
                                          <p:stCondLst>
                                            <p:cond delay="0"/>
                                          </p:stCondLst>
                                        </p:cTn>
                                        <p:tgtEl>
                                          <p:spTgt spid="107"/>
                                        </p:tgtEl>
                                        <p:attrNameLst>
                                          <p:attrName>style.visibility</p:attrName>
                                        </p:attrNameLst>
                                      </p:cBhvr>
                                      <p:to>
                                        <p:strVal val="visible"/>
                                      </p:to>
                                    </p:set>
                                    <p:anim calcmode="lin" valueType="num">
                                      <p:cBhvr additive="base">
                                        <p:cTn id="267" dur="500" fill="hold"/>
                                        <p:tgtEl>
                                          <p:spTgt spid="107"/>
                                        </p:tgtEl>
                                        <p:attrNameLst>
                                          <p:attrName>ppt_x</p:attrName>
                                        </p:attrNameLst>
                                      </p:cBhvr>
                                      <p:tavLst>
                                        <p:tav tm="0">
                                          <p:val>
                                            <p:strVal val="#ppt_x"/>
                                          </p:val>
                                        </p:tav>
                                        <p:tav tm="100000">
                                          <p:val>
                                            <p:strVal val="#ppt_x"/>
                                          </p:val>
                                        </p:tav>
                                      </p:tavLst>
                                    </p:anim>
                                    <p:anim calcmode="lin" valueType="num">
                                      <p:cBhvr additive="base">
                                        <p:cTn id="268" dur="500" fill="hold"/>
                                        <p:tgtEl>
                                          <p:spTgt spid="107"/>
                                        </p:tgtEl>
                                        <p:attrNameLst>
                                          <p:attrName>ppt_y</p:attrName>
                                        </p:attrNameLst>
                                      </p:cBhvr>
                                      <p:tavLst>
                                        <p:tav tm="0">
                                          <p:val>
                                            <p:strVal val="1+#ppt_h/2"/>
                                          </p:val>
                                        </p:tav>
                                        <p:tav tm="100000">
                                          <p:val>
                                            <p:strVal val="#ppt_y"/>
                                          </p:val>
                                        </p:tav>
                                      </p:tavLst>
                                    </p:anim>
                                  </p:childTnLst>
                                </p:cTn>
                              </p:par>
                              <p:par>
                                <p:cTn id="269" presetID="2" presetClass="entr" presetSubtype="4" fill="hold" grpId="0" nodeType="withEffect">
                                  <p:stCondLst>
                                    <p:cond delay="0"/>
                                  </p:stCondLst>
                                  <p:childTnLst>
                                    <p:set>
                                      <p:cBhvr>
                                        <p:cTn id="270" dur="1" fill="hold">
                                          <p:stCondLst>
                                            <p:cond delay="0"/>
                                          </p:stCondLst>
                                        </p:cTn>
                                        <p:tgtEl>
                                          <p:spTgt spid="126"/>
                                        </p:tgtEl>
                                        <p:attrNameLst>
                                          <p:attrName>style.visibility</p:attrName>
                                        </p:attrNameLst>
                                      </p:cBhvr>
                                      <p:to>
                                        <p:strVal val="visible"/>
                                      </p:to>
                                    </p:set>
                                    <p:anim calcmode="lin" valueType="num">
                                      <p:cBhvr additive="base">
                                        <p:cTn id="271" dur="500" fill="hold"/>
                                        <p:tgtEl>
                                          <p:spTgt spid="126"/>
                                        </p:tgtEl>
                                        <p:attrNameLst>
                                          <p:attrName>ppt_x</p:attrName>
                                        </p:attrNameLst>
                                      </p:cBhvr>
                                      <p:tavLst>
                                        <p:tav tm="0">
                                          <p:val>
                                            <p:strVal val="#ppt_x"/>
                                          </p:val>
                                        </p:tav>
                                        <p:tav tm="100000">
                                          <p:val>
                                            <p:strVal val="#ppt_x"/>
                                          </p:val>
                                        </p:tav>
                                      </p:tavLst>
                                    </p:anim>
                                    <p:anim calcmode="lin" valueType="num">
                                      <p:cBhvr additive="base">
                                        <p:cTn id="272" dur="500" fill="hold"/>
                                        <p:tgtEl>
                                          <p:spTgt spid="126"/>
                                        </p:tgtEl>
                                        <p:attrNameLst>
                                          <p:attrName>ppt_y</p:attrName>
                                        </p:attrNameLst>
                                      </p:cBhvr>
                                      <p:tavLst>
                                        <p:tav tm="0">
                                          <p:val>
                                            <p:strVal val="1+#ppt_h/2"/>
                                          </p:val>
                                        </p:tav>
                                        <p:tav tm="100000">
                                          <p:val>
                                            <p:strVal val="#ppt_y"/>
                                          </p:val>
                                        </p:tav>
                                      </p:tavLst>
                                    </p:anim>
                                  </p:childTnLst>
                                </p:cTn>
                              </p:par>
                              <p:par>
                                <p:cTn id="273" presetID="2" presetClass="entr" presetSubtype="4" fill="hold" grpId="0" nodeType="withEffect">
                                  <p:stCondLst>
                                    <p:cond delay="0"/>
                                  </p:stCondLst>
                                  <p:childTnLst>
                                    <p:set>
                                      <p:cBhvr>
                                        <p:cTn id="274" dur="1" fill="hold">
                                          <p:stCondLst>
                                            <p:cond delay="0"/>
                                          </p:stCondLst>
                                        </p:cTn>
                                        <p:tgtEl>
                                          <p:spTgt spid="125"/>
                                        </p:tgtEl>
                                        <p:attrNameLst>
                                          <p:attrName>style.visibility</p:attrName>
                                        </p:attrNameLst>
                                      </p:cBhvr>
                                      <p:to>
                                        <p:strVal val="visible"/>
                                      </p:to>
                                    </p:set>
                                    <p:anim calcmode="lin" valueType="num">
                                      <p:cBhvr additive="base">
                                        <p:cTn id="275" dur="500" fill="hold"/>
                                        <p:tgtEl>
                                          <p:spTgt spid="125"/>
                                        </p:tgtEl>
                                        <p:attrNameLst>
                                          <p:attrName>ppt_x</p:attrName>
                                        </p:attrNameLst>
                                      </p:cBhvr>
                                      <p:tavLst>
                                        <p:tav tm="0">
                                          <p:val>
                                            <p:strVal val="#ppt_x"/>
                                          </p:val>
                                        </p:tav>
                                        <p:tav tm="100000">
                                          <p:val>
                                            <p:strVal val="#ppt_x"/>
                                          </p:val>
                                        </p:tav>
                                      </p:tavLst>
                                    </p:anim>
                                    <p:anim calcmode="lin" valueType="num">
                                      <p:cBhvr additive="base">
                                        <p:cTn id="276" dur="500" fill="hold"/>
                                        <p:tgtEl>
                                          <p:spTgt spid="125"/>
                                        </p:tgtEl>
                                        <p:attrNameLst>
                                          <p:attrName>ppt_y</p:attrName>
                                        </p:attrNameLst>
                                      </p:cBhvr>
                                      <p:tavLst>
                                        <p:tav tm="0">
                                          <p:val>
                                            <p:strVal val="1+#ppt_h/2"/>
                                          </p:val>
                                        </p:tav>
                                        <p:tav tm="100000">
                                          <p:val>
                                            <p:strVal val="#ppt_y"/>
                                          </p:val>
                                        </p:tav>
                                      </p:tavLst>
                                    </p:anim>
                                  </p:childTnLst>
                                </p:cTn>
                              </p:par>
                              <p:par>
                                <p:cTn id="277" presetID="2" presetClass="entr" presetSubtype="4" fill="hold" grpId="0" nodeType="withEffect">
                                  <p:stCondLst>
                                    <p:cond delay="0"/>
                                  </p:stCondLst>
                                  <p:childTnLst>
                                    <p:set>
                                      <p:cBhvr>
                                        <p:cTn id="278" dur="1" fill="hold">
                                          <p:stCondLst>
                                            <p:cond delay="0"/>
                                          </p:stCondLst>
                                        </p:cTn>
                                        <p:tgtEl>
                                          <p:spTgt spid="124"/>
                                        </p:tgtEl>
                                        <p:attrNameLst>
                                          <p:attrName>style.visibility</p:attrName>
                                        </p:attrNameLst>
                                      </p:cBhvr>
                                      <p:to>
                                        <p:strVal val="visible"/>
                                      </p:to>
                                    </p:set>
                                    <p:anim calcmode="lin" valueType="num">
                                      <p:cBhvr additive="base">
                                        <p:cTn id="279" dur="500" fill="hold"/>
                                        <p:tgtEl>
                                          <p:spTgt spid="124"/>
                                        </p:tgtEl>
                                        <p:attrNameLst>
                                          <p:attrName>ppt_x</p:attrName>
                                        </p:attrNameLst>
                                      </p:cBhvr>
                                      <p:tavLst>
                                        <p:tav tm="0">
                                          <p:val>
                                            <p:strVal val="#ppt_x"/>
                                          </p:val>
                                        </p:tav>
                                        <p:tav tm="100000">
                                          <p:val>
                                            <p:strVal val="#ppt_x"/>
                                          </p:val>
                                        </p:tav>
                                      </p:tavLst>
                                    </p:anim>
                                    <p:anim calcmode="lin" valueType="num">
                                      <p:cBhvr additive="base">
                                        <p:cTn id="280" dur="500" fill="hold"/>
                                        <p:tgtEl>
                                          <p:spTgt spid="124"/>
                                        </p:tgtEl>
                                        <p:attrNameLst>
                                          <p:attrName>ppt_y</p:attrName>
                                        </p:attrNameLst>
                                      </p:cBhvr>
                                      <p:tavLst>
                                        <p:tav tm="0">
                                          <p:val>
                                            <p:strVal val="1+#ppt_h/2"/>
                                          </p:val>
                                        </p:tav>
                                        <p:tav tm="100000">
                                          <p:val>
                                            <p:strVal val="#ppt_y"/>
                                          </p:val>
                                        </p:tav>
                                      </p:tavLst>
                                    </p:anim>
                                  </p:childTnLst>
                                </p:cTn>
                              </p:par>
                              <p:par>
                                <p:cTn id="281" presetID="2" presetClass="entr" presetSubtype="4" fill="hold" grpId="0" nodeType="withEffect">
                                  <p:stCondLst>
                                    <p:cond delay="0"/>
                                  </p:stCondLst>
                                  <p:childTnLst>
                                    <p:set>
                                      <p:cBhvr>
                                        <p:cTn id="282" dur="1" fill="hold">
                                          <p:stCondLst>
                                            <p:cond delay="0"/>
                                          </p:stCondLst>
                                        </p:cTn>
                                        <p:tgtEl>
                                          <p:spTgt spid="123"/>
                                        </p:tgtEl>
                                        <p:attrNameLst>
                                          <p:attrName>style.visibility</p:attrName>
                                        </p:attrNameLst>
                                      </p:cBhvr>
                                      <p:to>
                                        <p:strVal val="visible"/>
                                      </p:to>
                                    </p:set>
                                    <p:anim calcmode="lin" valueType="num">
                                      <p:cBhvr additive="base">
                                        <p:cTn id="283" dur="500" fill="hold"/>
                                        <p:tgtEl>
                                          <p:spTgt spid="123"/>
                                        </p:tgtEl>
                                        <p:attrNameLst>
                                          <p:attrName>ppt_x</p:attrName>
                                        </p:attrNameLst>
                                      </p:cBhvr>
                                      <p:tavLst>
                                        <p:tav tm="0">
                                          <p:val>
                                            <p:strVal val="#ppt_x"/>
                                          </p:val>
                                        </p:tav>
                                        <p:tav tm="100000">
                                          <p:val>
                                            <p:strVal val="#ppt_x"/>
                                          </p:val>
                                        </p:tav>
                                      </p:tavLst>
                                    </p:anim>
                                    <p:anim calcmode="lin" valueType="num">
                                      <p:cBhvr additive="base">
                                        <p:cTn id="284" dur="500" fill="hold"/>
                                        <p:tgtEl>
                                          <p:spTgt spid="123"/>
                                        </p:tgtEl>
                                        <p:attrNameLst>
                                          <p:attrName>ppt_y</p:attrName>
                                        </p:attrNameLst>
                                      </p:cBhvr>
                                      <p:tavLst>
                                        <p:tav tm="0">
                                          <p:val>
                                            <p:strVal val="1+#ppt_h/2"/>
                                          </p:val>
                                        </p:tav>
                                        <p:tav tm="100000">
                                          <p:val>
                                            <p:strVal val="#ppt_y"/>
                                          </p:val>
                                        </p:tav>
                                      </p:tavLst>
                                    </p:anim>
                                  </p:childTnLst>
                                </p:cTn>
                              </p:par>
                              <p:par>
                                <p:cTn id="285" presetID="2" presetClass="entr" presetSubtype="4" fill="hold" grpId="0" nodeType="withEffect">
                                  <p:stCondLst>
                                    <p:cond delay="0"/>
                                  </p:stCondLst>
                                  <p:childTnLst>
                                    <p:set>
                                      <p:cBhvr>
                                        <p:cTn id="286" dur="1" fill="hold">
                                          <p:stCondLst>
                                            <p:cond delay="0"/>
                                          </p:stCondLst>
                                        </p:cTn>
                                        <p:tgtEl>
                                          <p:spTgt spid="122"/>
                                        </p:tgtEl>
                                        <p:attrNameLst>
                                          <p:attrName>style.visibility</p:attrName>
                                        </p:attrNameLst>
                                      </p:cBhvr>
                                      <p:to>
                                        <p:strVal val="visible"/>
                                      </p:to>
                                    </p:set>
                                    <p:anim calcmode="lin" valueType="num">
                                      <p:cBhvr additive="base">
                                        <p:cTn id="287" dur="500" fill="hold"/>
                                        <p:tgtEl>
                                          <p:spTgt spid="122"/>
                                        </p:tgtEl>
                                        <p:attrNameLst>
                                          <p:attrName>ppt_x</p:attrName>
                                        </p:attrNameLst>
                                      </p:cBhvr>
                                      <p:tavLst>
                                        <p:tav tm="0">
                                          <p:val>
                                            <p:strVal val="#ppt_x"/>
                                          </p:val>
                                        </p:tav>
                                        <p:tav tm="100000">
                                          <p:val>
                                            <p:strVal val="#ppt_x"/>
                                          </p:val>
                                        </p:tav>
                                      </p:tavLst>
                                    </p:anim>
                                    <p:anim calcmode="lin" valueType="num">
                                      <p:cBhvr additive="base">
                                        <p:cTn id="288" dur="500" fill="hold"/>
                                        <p:tgtEl>
                                          <p:spTgt spid="122"/>
                                        </p:tgtEl>
                                        <p:attrNameLst>
                                          <p:attrName>ppt_y</p:attrName>
                                        </p:attrNameLst>
                                      </p:cBhvr>
                                      <p:tavLst>
                                        <p:tav tm="0">
                                          <p:val>
                                            <p:strVal val="1+#ppt_h/2"/>
                                          </p:val>
                                        </p:tav>
                                        <p:tav tm="100000">
                                          <p:val>
                                            <p:strVal val="#ppt_y"/>
                                          </p:val>
                                        </p:tav>
                                      </p:tavLst>
                                    </p:anim>
                                  </p:childTnLst>
                                </p:cTn>
                              </p:par>
                              <p:par>
                                <p:cTn id="289" presetID="2" presetClass="entr" presetSubtype="4" fill="hold" grpId="0" nodeType="withEffect">
                                  <p:stCondLst>
                                    <p:cond delay="0"/>
                                  </p:stCondLst>
                                  <p:childTnLst>
                                    <p:set>
                                      <p:cBhvr>
                                        <p:cTn id="290" dur="1" fill="hold">
                                          <p:stCondLst>
                                            <p:cond delay="0"/>
                                          </p:stCondLst>
                                        </p:cTn>
                                        <p:tgtEl>
                                          <p:spTgt spid="121"/>
                                        </p:tgtEl>
                                        <p:attrNameLst>
                                          <p:attrName>style.visibility</p:attrName>
                                        </p:attrNameLst>
                                      </p:cBhvr>
                                      <p:to>
                                        <p:strVal val="visible"/>
                                      </p:to>
                                    </p:set>
                                    <p:anim calcmode="lin" valueType="num">
                                      <p:cBhvr additive="base">
                                        <p:cTn id="291" dur="500" fill="hold"/>
                                        <p:tgtEl>
                                          <p:spTgt spid="121"/>
                                        </p:tgtEl>
                                        <p:attrNameLst>
                                          <p:attrName>ppt_x</p:attrName>
                                        </p:attrNameLst>
                                      </p:cBhvr>
                                      <p:tavLst>
                                        <p:tav tm="0">
                                          <p:val>
                                            <p:strVal val="#ppt_x"/>
                                          </p:val>
                                        </p:tav>
                                        <p:tav tm="100000">
                                          <p:val>
                                            <p:strVal val="#ppt_x"/>
                                          </p:val>
                                        </p:tav>
                                      </p:tavLst>
                                    </p:anim>
                                    <p:anim calcmode="lin" valueType="num">
                                      <p:cBhvr additive="base">
                                        <p:cTn id="292" dur="500" fill="hold"/>
                                        <p:tgtEl>
                                          <p:spTgt spid="121"/>
                                        </p:tgtEl>
                                        <p:attrNameLst>
                                          <p:attrName>ppt_y</p:attrName>
                                        </p:attrNameLst>
                                      </p:cBhvr>
                                      <p:tavLst>
                                        <p:tav tm="0">
                                          <p:val>
                                            <p:strVal val="1+#ppt_h/2"/>
                                          </p:val>
                                        </p:tav>
                                        <p:tav tm="100000">
                                          <p:val>
                                            <p:strVal val="#ppt_y"/>
                                          </p:val>
                                        </p:tav>
                                      </p:tavLst>
                                    </p:anim>
                                  </p:childTnLst>
                                </p:cTn>
                              </p:par>
                              <p:par>
                                <p:cTn id="293" presetID="2" presetClass="entr" presetSubtype="4" fill="hold" grpId="0" nodeType="withEffect">
                                  <p:stCondLst>
                                    <p:cond delay="0"/>
                                  </p:stCondLst>
                                  <p:childTnLst>
                                    <p:set>
                                      <p:cBhvr>
                                        <p:cTn id="294" dur="1" fill="hold">
                                          <p:stCondLst>
                                            <p:cond delay="0"/>
                                          </p:stCondLst>
                                        </p:cTn>
                                        <p:tgtEl>
                                          <p:spTgt spid="120"/>
                                        </p:tgtEl>
                                        <p:attrNameLst>
                                          <p:attrName>style.visibility</p:attrName>
                                        </p:attrNameLst>
                                      </p:cBhvr>
                                      <p:to>
                                        <p:strVal val="visible"/>
                                      </p:to>
                                    </p:set>
                                    <p:anim calcmode="lin" valueType="num">
                                      <p:cBhvr additive="base">
                                        <p:cTn id="295" dur="500" fill="hold"/>
                                        <p:tgtEl>
                                          <p:spTgt spid="120"/>
                                        </p:tgtEl>
                                        <p:attrNameLst>
                                          <p:attrName>ppt_x</p:attrName>
                                        </p:attrNameLst>
                                      </p:cBhvr>
                                      <p:tavLst>
                                        <p:tav tm="0">
                                          <p:val>
                                            <p:strVal val="#ppt_x"/>
                                          </p:val>
                                        </p:tav>
                                        <p:tav tm="100000">
                                          <p:val>
                                            <p:strVal val="#ppt_x"/>
                                          </p:val>
                                        </p:tav>
                                      </p:tavLst>
                                    </p:anim>
                                    <p:anim calcmode="lin" valueType="num">
                                      <p:cBhvr additive="base">
                                        <p:cTn id="296" dur="500" fill="hold"/>
                                        <p:tgtEl>
                                          <p:spTgt spid="120"/>
                                        </p:tgtEl>
                                        <p:attrNameLst>
                                          <p:attrName>ppt_y</p:attrName>
                                        </p:attrNameLst>
                                      </p:cBhvr>
                                      <p:tavLst>
                                        <p:tav tm="0">
                                          <p:val>
                                            <p:strVal val="1+#ppt_h/2"/>
                                          </p:val>
                                        </p:tav>
                                        <p:tav tm="100000">
                                          <p:val>
                                            <p:strVal val="#ppt_y"/>
                                          </p:val>
                                        </p:tav>
                                      </p:tavLst>
                                    </p:anim>
                                  </p:childTnLst>
                                </p:cTn>
                              </p:par>
                              <p:par>
                                <p:cTn id="297" presetID="2" presetClass="entr" presetSubtype="4" fill="hold" grpId="0" nodeType="withEffect">
                                  <p:stCondLst>
                                    <p:cond delay="0"/>
                                  </p:stCondLst>
                                  <p:childTnLst>
                                    <p:set>
                                      <p:cBhvr>
                                        <p:cTn id="298" dur="1" fill="hold">
                                          <p:stCondLst>
                                            <p:cond delay="0"/>
                                          </p:stCondLst>
                                        </p:cTn>
                                        <p:tgtEl>
                                          <p:spTgt spid="119"/>
                                        </p:tgtEl>
                                        <p:attrNameLst>
                                          <p:attrName>style.visibility</p:attrName>
                                        </p:attrNameLst>
                                      </p:cBhvr>
                                      <p:to>
                                        <p:strVal val="visible"/>
                                      </p:to>
                                    </p:set>
                                    <p:anim calcmode="lin" valueType="num">
                                      <p:cBhvr additive="base">
                                        <p:cTn id="299" dur="500" fill="hold"/>
                                        <p:tgtEl>
                                          <p:spTgt spid="119"/>
                                        </p:tgtEl>
                                        <p:attrNameLst>
                                          <p:attrName>ppt_x</p:attrName>
                                        </p:attrNameLst>
                                      </p:cBhvr>
                                      <p:tavLst>
                                        <p:tav tm="0">
                                          <p:val>
                                            <p:strVal val="#ppt_x"/>
                                          </p:val>
                                        </p:tav>
                                        <p:tav tm="100000">
                                          <p:val>
                                            <p:strVal val="#ppt_x"/>
                                          </p:val>
                                        </p:tav>
                                      </p:tavLst>
                                    </p:anim>
                                    <p:anim calcmode="lin" valueType="num">
                                      <p:cBhvr additive="base">
                                        <p:cTn id="300" dur="500" fill="hold"/>
                                        <p:tgtEl>
                                          <p:spTgt spid="119"/>
                                        </p:tgtEl>
                                        <p:attrNameLst>
                                          <p:attrName>ppt_y</p:attrName>
                                        </p:attrNameLst>
                                      </p:cBhvr>
                                      <p:tavLst>
                                        <p:tav tm="0">
                                          <p:val>
                                            <p:strVal val="1+#ppt_h/2"/>
                                          </p:val>
                                        </p:tav>
                                        <p:tav tm="100000">
                                          <p:val>
                                            <p:strVal val="#ppt_y"/>
                                          </p:val>
                                        </p:tav>
                                      </p:tavLst>
                                    </p:anim>
                                  </p:childTnLst>
                                </p:cTn>
                              </p:par>
                              <p:par>
                                <p:cTn id="301" presetID="2" presetClass="entr" presetSubtype="4" fill="hold" grpId="0" nodeType="withEffect">
                                  <p:stCondLst>
                                    <p:cond delay="0"/>
                                  </p:stCondLst>
                                  <p:childTnLst>
                                    <p:set>
                                      <p:cBhvr>
                                        <p:cTn id="302" dur="1" fill="hold">
                                          <p:stCondLst>
                                            <p:cond delay="0"/>
                                          </p:stCondLst>
                                        </p:cTn>
                                        <p:tgtEl>
                                          <p:spTgt spid="118"/>
                                        </p:tgtEl>
                                        <p:attrNameLst>
                                          <p:attrName>style.visibility</p:attrName>
                                        </p:attrNameLst>
                                      </p:cBhvr>
                                      <p:to>
                                        <p:strVal val="visible"/>
                                      </p:to>
                                    </p:set>
                                    <p:anim calcmode="lin" valueType="num">
                                      <p:cBhvr additive="base">
                                        <p:cTn id="303" dur="500" fill="hold"/>
                                        <p:tgtEl>
                                          <p:spTgt spid="118"/>
                                        </p:tgtEl>
                                        <p:attrNameLst>
                                          <p:attrName>ppt_x</p:attrName>
                                        </p:attrNameLst>
                                      </p:cBhvr>
                                      <p:tavLst>
                                        <p:tav tm="0">
                                          <p:val>
                                            <p:strVal val="#ppt_x"/>
                                          </p:val>
                                        </p:tav>
                                        <p:tav tm="100000">
                                          <p:val>
                                            <p:strVal val="#ppt_x"/>
                                          </p:val>
                                        </p:tav>
                                      </p:tavLst>
                                    </p:anim>
                                    <p:anim calcmode="lin" valueType="num">
                                      <p:cBhvr additive="base">
                                        <p:cTn id="304" dur="500" fill="hold"/>
                                        <p:tgtEl>
                                          <p:spTgt spid="118"/>
                                        </p:tgtEl>
                                        <p:attrNameLst>
                                          <p:attrName>ppt_y</p:attrName>
                                        </p:attrNameLst>
                                      </p:cBhvr>
                                      <p:tavLst>
                                        <p:tav tm="0">
                                          <p:val>
                                            <p:strVal val="1+#ppt_h/2"/>
                                          </p:val>
                                        </p:tav>
                                        <p:tav tm="100000">
                                          <p:val>
                                            <p:strVal val="#ppt_y"/>
                                          </p:val>
                                        </p:tav>
                                      </p:tavLst>
                                    </p:anim>
                                  </p:childTnLst>
                                </p:cTn>
                              </p:par>
                              <p:par>
                                <p:cTn id="305" presetID="2" presetClass="entr" presetSubtype="4" fill="hold" grpId="0" nodeType="withEffect">
                                  <p:stCondLst>
                                    <p:cond delay="0"/>
                                  </p:stCondLst>
                                  <p:childTnLst>
                                    <p:set>
                                      <p:cBhvr>
                                        <p:cTn id="306" dur="1" fill="hold">
                                          <p:stCondLst>
                                            <p:cond delay="0"/>
                                          </p:stCondLst>
                                        </p:cTn>
                                        <p:tgtEl>
                                          <p:spTgt spid="117"/>
                                        </p:tgtEl>
                                        <p:attrNameLst>
                                          <p:attrName>style.visibility</p:attrName>
                                        </p:attrNameLst>
                                      </p:cBhvr>
                                      <p:to>
                                        <p:strVal val="visible"/>
                                      </p:to>
                                    </p:set>
                                    <p:anim calcmode="lin" valueType="num">
                                      <p:cBhvr additive="base">
                                        <p:cTn id="307" dur="500" fill="hold"/>
                                        <p:tgtEl>
                                          <p:spTgt spid="117"/>
                                        </p:tgtEl>
                                        <p:attrNameLst>
                                          <p:attrName>ppt_x</p:attrName>
                                        </p:attrNameLst>
                                      </p:cBhvr>
                                      <p:tavLst>
                                        <p:tav tm="0">
                                          <p:val>
                                            <p:strVal val="#ppt_x"/>
                                          </p:val>
                                        </p:tav>
                                        <p:tav tm="100000">
                                          <p:val>
                                            <p:strVal val="#ppt_x"/>
                                          </p:val>
                                        </p:tav>
                                      </p:tavLst>
                                    </p:anim>
                                    <p:anim calcmode="lin" valueType="num">
                                      <p:cBhvr additive="base">
                                        <p:cTn id="308" dur="500" fill="hold"/>
                                        <p:tgtEl>
                                          <p:spTgt spid="117"/>
                                        </p:tgtEl>
                                        <p:attrNameLst>
                                          <p:attrName>ppt_y</p:attrName>
                                        </p:attrNameLst>
                                      </p:cBhvr>
                                      <p:tavLst>
                                        <p:tav tm="0">
                                          <p:val>
                                            <p:strVal val="1+#ppt_h/2"/>
                                          </p:val>
                                        </p:tav>
                                        <p:tav tm="100000">
                                          <p:val>
                                            <p:strVal val="#ppt_y"/>
                                          </p:val>
                                        </p:tav>
                                      </p:tavLst>
                                    </p:anim>
                                  </p:childTnLst>
                                </p:cTn>
                              </p:par>
                              <p:par>
                                <p:cTn id="309" presetID="2" presetClass="entr" presetSubtype="4" fill="hold" grpId="0" nodeType="withEffect">
                                  <p:stCondLst>
                                    <p:cond delay="0"/>
                                  </p:stCondLst>
                                  <p:childTnLst>
                                    <p:set>
                                      <p:cBhvr>
                                        <p:cTn id="310" dur="1" fill="hold">
                                          <p:stCondLst>
                                            <p:cond delay="0"/>
                                          </p:stCondLst>
                                        </p:cTn>
                                        <p:tgtEl>
                                          <p:spTgt spid="116"/>
                                        </p:tgtEl>
                                        <p:attrNameLst>
                                          <p:attrName>style.visibility</p:attrName>
                                        </p:attrNameLst>
                                      </p:cBhvr>
                                      <p:to>
                                        <p:strVal val="visible"/>
                                      </p:to>
                                    </p:set>
                                    <p:anim calcmode="lin" valueType="num">
                                      <p:cBhvr additive="base">
                                        <p:cTn id="311" dur="500" fill="hold"/>
                                        <p:tgtEl>
                                          <p:spTgt spid="116"/>
                                        </p:tgtEl>
                                        <p:attrNameLst>
                                          <p:attrName>ppt_x</p:attrName>
                                        </p:attrNameLst>
                                      </p:cBhvr>
                                      <p:tavLst>
                                        <p:tav tm="0">
                                          <p:val>
                                            <p:strVal val="#ppt_x"/>
                                          </p:val>
                                        </p:tav>
                                        <p:tav tm="100000">
                                          <p:val>
                                            <p:strVal val="#ppt_x"/>
                                          </p:val>
                                        </p:tav>
                                      </p:tavLst>
                                    </p:anim>
                                    <p:anim calcmode="lin" valueType="num">
                                      <p:cBhvr additive="base">
                                        <p:cTn id="312" dur="500" fill="hold"/>
                                        <p:tgtEl>
                                          <p:spTgt spid="116"/>
                                        </p:tgtEl>
                                        <p:attrNameLst>
                                          <p:attrName>ppt_y</p:attrName>
                                        </p:attrNameLst>
                                      </p:cBhvr>
                                      <p:tavLst>
                                        <p:tav tm="0">
                                          <p:val>
                                            <p:strVal val="1+#ppt_h/2"/>
                                          </p:val>
                                        </p:tav>
                                        <p:tav tm="100000">
                                          <p:val>
                                            <p:strVal val="#ppt_y"/>
                                          </p:val>
                                        </p:tav>
                                      </p:tavLst>
                                    </p:anim>
                                  </p:childTnLst>
                                </p:cTn>
                              </p:par>
                              <p:par>
                                <p:cTn id="313" presetID="2" presetClass="entr" presetSubtype="4" fill="hold" grpId="0" nodeType="withEffect">
                                  <p:stCondLst>
                                    <p:cond delay="0"/>
                                  </p:stCondLst>
                                  <p:childTnLst>
                                    <p:set>
                                      <p:cBhvr>
                                        <p:cTn id="314" dur="1" fill="hold">
                                          <p:stCondLst>
                                            <p:cond delay="0"/>
                                          </p:stCondLst>
                                        </p:cTn>
                                        <p:tgtEl>
                                          <p:spTgt spid="115"/>
                                        </p:tgtEl>
                                        <p:attrNameLst>
                                          <p:attrName>style.visibility</p:attrName>
                                        </p:attrNameLst>
                                      </p:cBhvr>
                                      <p:to>
                                        <p:strVal val="visible"/>
                                      </p:to>
                                    </p:set>
                                    <p:anim calcmode="lin" valueType="num">
                                      <p:cBhvr additive="base">
                                        <p:cTn id="315" dur="500" fill="hold"/>
                                        <p:tgtEl>
                                          <p:spTgt spid="115"/>
                                        </p:tgtEl>
                                        <p:attrNameLst>
                                          <p:attrName>ppt_x</p:attrName>
                                        </p:attrNameLst>
                                      </p:cBhvr>
                                      <p:tavLst>
                                        <p:tav tm="0">
                                          <p:val>
                                            <p:strVal val="#ppt_x"/>
                                          </p:val>
                                        </p:tav>
                                        <p:tav tm="100000">
                                          <p:val>
                                            <p:strVal val="#ppt_x"/>
                                          </p:val>
                                        </p:tav>
                                      </p:tavLst>
                                    </p:anim>
                                    <p:anim calcmode="lin" valueType="num">
                                      <p:cBhvr additive="base">
                                        <p:cTn id="316" dur="500" fill="hold"/>
                                        <p:tgtEl>
                                          <p:spTgt spid="115"/>
                                        </p:tgtEl>
                                        <p:attrNameLst>
                                          <p:attrName>ppt_y</p:attrName>
                                        </p:attrNameLst>
                                      </p:cBhvr>
                                      <p:tavLst>
                                        <p:tav tm="0">
                                          <p:val>
                                            <p:strVal val="1+#ppt_h/2"/>
                                          </p:val>
                                        </p:tav>
                                        <p:tav tm="100000">
                                          <p:val>
                                            <p:strVal val="#ppt_y"/>
                                          </p:val>
                                        </p:tav>
                                      </p:tavLst>
                                    </p:anim>
                                  </p:childTnLst>
                                </p:cTn>
                              </p:par>
                              <p:par>
                                <p:cTn id="317" presetID="2" presetClass="entr" presetSubtype="4" fill="hold" grpId="0" nodeType="withEffect">
                                  <p:stCondLst>
                                    <p:cond delay="0"/>
                                  </p:stCondLst>
                                  <p:childTnLst>
                                    <p:set>
                                      <p:cBhvr>
                                        <p:cTn id="318" dur="1" fill="hold">
                                          <p:stCondLst>
                                            <p:cond delay="0"/>
                                          </p:stCondLst>
                                        </p:cTn>
                                        <p:tgtEl>
                                          <p:spTgt spid="114"/>
                                        </p:tgtEl>
                                        <p:attrNameLst>
                                          <p:attrName>style.visibility</p:attrName>
                                        </p:attrNameLst>
                                      </p:cBhvr>
                                      <p:to>
                                        <p:strVal val="visible"/>
                                      </p:to>
                                    </p:set>
                                    <p:anim calcmode="lin" valueType="num">
                                      <p:cBhvr additive="base">
                                        <p:cTn id="319" dur="500" fill="hold"/>
                                        <p:tgtEl>
                                          <p:spTgt spid="114"/>
                                        </p:tgtEl>
                                        <p:attrNameLst>
                                          <p:attrName>ppt_x</p:attrName>
                                        </p:attrNameLst>
                                      </p:cBhvr>
                                      <p:tavLst>
                                        <p:tav tm="0">
                                          <p:val>
                                            <p:strVal val="#ppt_x"/>
                                          </p:val>
                                        </p:tav>
                                        <p:tav tm="100000">
                                          <p:val>
                                            <p:strVal val="#ppt_x"/>
                                          </p:val>
                                        </p:tav>
                                      </p:tavLst>
                                    </p:anim>
                                    <p:anim calcmode="lin" valueType="num">
                                      <p:cBhvr additive="base">
                                        <p:cTn id="320" dur="500" fill="hold"/>
                                        <p:tgtEl>
                                          <p:spTgt spid="114"/>
                                        </p:tgtEl>
                                        <p:attrNameLst>
                                          <p:attrName>ppt_y</p:attrName>
                                        </p:attrNameLst>
                                      </p:cBhvr>
                                      <p:tavLst>
                                        <p:tav tm="0">
                                          <p:val>
                                            <p:strVal val="1+#ppt_h/2"/>
                                          </p:val>
                                        </p:tav>
                                        <p:tav tm="100000">
                                          <p:val>
                                            <p:strVal val="#ppt_y"/>
                                          </p:val>
                                        </p:tav>
                                      </p:tavLst>
                                    </p:anim>
                                  </p:childTnLst>
                                </p:cTn>
                              </p:par>
                              <p:par>
                                <p:cTn id="321" presetID="2" presetClass="entr" presetSubtype="4" fill="hold" grpId="0" nodeType="withEffect">
                                  <p:stCondLst>
                                    <p:cond delay="0"/>
                                  </p:stCondLst>
                                  <p:childTnLst>
                                    <p:set>
                                      <p:cBhvr>
                                        <p:cTn id="322" dur="1" fill="hold">
                                          <p:stCondLst>
                                            <p:cond delay="0"/>
                                          </p:stCondLst>
                                        </p:cTn>
                                        <p:tgtEl>
                                          <p:spTgt spid="113"/>
                                        </p:tgtEl>
                                        <p:attrNameLst>
                                          <p:attrName>style.visibility</p:attrName>
                                        </p:attrNameLst>
                                      </p:cBhvr>
                                      <p:to>
                                        <p:strVal val="visible"/>
                                      </p:to>
                                    </p:set>
                                    <p:anim calcmode="lin" valueType="num">
                                      <p:cBhvr additive="base">
                                        <p:cTn id="323" dur="500" fill="hold"/>
                                        <p:tgtEl>
                                          <p:spTgt spid="113"/>
                                        </p:tgtEl>
                                        <p:attrNameLst>
                                          <p:attrName>ppt_x</p:attrName>
                                        </p:attrNameLst>
                                      </p:cBhvr>
                                      <p:tavLst>
                                        <p:tav tm="0">
                                          <p:val>
                                            <p:strVal val="#ppt_x"/>
                                          </p:val>
                                        </p:tav>
                                        <p:tav tm="100000">
                                          <p:val>
                                            <p:strVal val="#ppt_x"/>
                                          </p:val>
                                        </p:tav>
                                      </p:tavLst>
                                    </p:anim>
                                    <p:anim calcmode="lin" valueType="num">
                                      <p:cBhvr additive="base">
                                        <p:cTn id="324" dur="500" fill="hold"/>
                                        <p:tgtEl>
                                          <p:spTgt spid="113"/>
                                        </p:tgtEl>
                                        <p:attrNameLst>
                                          <p:attrName>ppt_y</p:attrName>
                                        </p:attrNameLst>
                                      </p:cBhvr>
                                      <p:tavLst>
                                        <p:tav tm="0">
                                          <p:val>
                                            <p:strVal val="1+#ppt_h/2"/>
                                          </p:val>
                                        </p:tav>
                                        <p:tav tm="100000">
                                          <p:val>
                                            <p:strVal val="#ppt_y"/>
                                          </p:val>
                                        </p:tav>
                                      </p:tavLst>
                                    </p:anim>
                                  </p:childTnLst>
                                </p:cTn>
                              </p:par>
                              <p:par>
                                <p:cTn id="325" presetID="2" presetClass="entr" presetSubtype="4" fill="hold" grpId="0" nodeType="withEffect">
                                  <p:stCondLst>
                                    <p:cond delay="0"/>
                                  </p:stCondLst>
                                  <p:childTnLst>
                                    <p:set>
                                      <p:cBhvr>
                                        <p:cTn id="326" dur="1" fill="hold">
                                          <p:stCondLst>
                                            <p:cond delay="0"/>
                                          </p:stCondLst>
                                        </p:cTn>
                                        <p:tgtEl>
                                          <p:spTgt spid="127"/>
                                        </p:tgtEl>
                                        <p:attrNameLst>
                                          <p:attrName>style.visibility</p:attrName>
                                        </p:attrNameLst>
                                      </p:cBhvr>
                                      <p:to>
                                        <p:strVal val="visible"/>
                                      </p:to>
                                    </p:set>
                                    <p:anim calcmode="lin" valueType="num">
                                      <p:cBhvr additive="base">
                                        <p:cTn id="327" dur="500" fill="hold"/>
                                        <p:tgtEl>
                                          <p:spTgt spid="127"/>
                                        </p:tgtEl>
                                        <p:attrNameLst>
                                          <p:attrName>ppt_x</p:attrName>
                                        </p:attrNameLst>
                                      </p:cBhvr>
                                      <p:tavLst>
                                        <p:tav tm="0">
                                          <p:val>
                                            <p:strVal val="#ppt_x"/>
                                          </p:val>
                                        </p:tav>
                                        <p:tav tm="100000">
                                          <p:val>
                                            <p:strVal val="#ppt_x"/>
                                          </p:val>
                                        </p:tav>
                                      </p:tavLst>
                                    </p:anim>
                                    <p:anim calcmode="lin" valueType="num">
                                      <p:cBhvr additive="base">
                                        <p:cTn id="328" dur="500" fill="hold"/>
                                        <p:tgtEl>
                                          <p:spTgt spid="127"/>
                                        </p:tgtEl>
                                        <p:attrNameLst>
                                          <p:attrName>ppt_y</p:attrName>
                                        </p:attrNameLst>
                                      </p:cBhvr>
                                      <p:tavLst>
                                        <p:tav tm="0">
                                          <p:val>
                                            <p:strVal val="1+#ppt_h/2"/>
                                          </p:val>
                                        </p:tav>
                                        <p:tav tm="100000">
                                          <p:val>
                                            <p:strVal val="#ppt_y"/>
                                          </p:val>
                                        </p:tav>
                                      </p:tavLst>
                                    </p:anim>
                                  </p:childTnLst>
                                </p:cTn>
                              </p:par>
                              <p:par>
                                <p:cTn id="329" presetID="2" presetClass="entr" presetSubtype="4" fill="hold" grpId="0" nodeType="withEffect">
                                  <p:stCondLst>
                                    <p:cond delay="0"/>
                                  </p:stCondLst>
                                  <p:childTnLst>
                                    <p:set>
                                      <p:cBhvr>
                                        <p:cTn id="330" dur="1" fill="hold">
                                          <p:stCondLst>
                                            <p:cond delay="0"/>
                                          </p:stCondLst>
                                        </p:cTn>
                                        <p:tgtEl>
                                          <p:spTgt spid="112"/>
                                        </p:tgtEl>
                                        <p:attrNameLst>
                                          <p:attrName>style.visibility</p:attrName>
                                        </p:attrNameLst>
                                      </p:cBhvr>
                                      <p:to>
                                        <p:strVal val="visible"/>
                                      </p:to>
                                    </p:set>
                                    <p:anim calcmode="lin" valueType="num">
                                      <p:cBhvr additive="base">
                                        <p:cTn id="331" dur="500" fill="hold"/>
                                        <p:tgtEl>
                                          <p:spTgt spid="112"/>
                                        </p:tgtEl>
                                        <p:attrNameLst>
                                          <p:attrName>ppt_x</p:attrName>
                                        </p:attrNameLst>
                                      </p:cBhvr>
                                      <p:tavLst>
                                        <p:tav tm="0">
                                          <p:val>
                                            <p:strVal val="#ppt_x"/>
                                          </p:val>
                                        </p:tav>
                                        <p:tav tm="100000">
                                          <p:val>
                                            <p:strVal val="#ppt_x"/>
                                          </p:val>
                                        </p:tav>
                                      </p:tavLst>
                                    </p:anim>
                                    <p:anim calcmode="lin" valueType="num">
                                      <p:cBhvr additive="base">
                                        <p:cTn id="332" dur="500" fill="hold"/>
                                        <p:tgtEl>
                                          <p:spTgt spid="112"/>
                                        </p:tgtEl>
                                        <p:attrNameLst>
                                          <p:attrName>ppt_y</p:attrName>
                                        </p:attrNameLst>
                                      </p:cBhvr>
                                      <p:tavLst>
                                        <p:tav tm="0">
                                          <p:val>
                                            <p:strVal val="1+#ppt_h/2"/>
                                          </p:val>
                                        </p:tav>
                                        <p:tav tm="100000">
                                          <p:val>
                                            <p:strVal val="#ppt_y"/>
                                          </p:val>
                                        </p:tav>
                                      </p:tavLst>
                                    </p:anim>
                                  </p:childTnLst>
                                </p:cTn>
                              </p:par>
                              <p:par>
                                <p:cTn id="333" presetID="2" presetClass="entr" presetSubtype="4" fill="hold" grpId="0" nodeType="withEffect">
                                  <p:stCondLst>
                                    <p:cond delay="0"/>
                                  </p:stCondLst>
                                  <p:childTnLst>
                                    <p:set>
                                      <p:cBhvr>
                                        <p:cTn id="334" dur="1" fill="hold">
                                          <p:stCondLst>
                                            <p:cond delay="0"/>
                                          </p:stCondLst>
                                        </p:cTn>
                                        <p:tgtEl>
                                          <p:spTgt spid="110"/>
                                        </p:tgtEl>
                                        <p:attrNameLst>
                                          <p:attrName>style.visibility</p:attrName>
                                        </p:attrNameLst>
                                      </p:cBhvr>
                                      <p:to>
                                        <p:strVal val="visible"/>
                                      </p:to>
                                    </p:set>
                                    <p:anim calcmode="lin" valueType="num">
                                      <p:cBhvr additive="base">
                                        <p:cTn id="335" dur="500" fill="hold"/>
                                        <p:tgtEl>
                                          <p:spTgt spid="110"/>
                                        </p:tgtEl>
                                        <p:attrNameLst>
                                          <p:attrName>ppt_x</p:attrName>
                                        </p:attrNameLst>
                                      </p:cBhvr>
                                      <p:tavLst>
                                        <p:tav tm="0">
                                          <p:val>
                                            <p:strVal val="#ppt_x"/>
                                          </p:val>
                                        </p:tav>
                                        <p:tav tm="100000">
                                          <p:val>
                                            <p:strVal val="#ppt_x"/>
                                          </p:val>
                                        </p:tav>
                                      </p:tavLst>
                                    </p:anim>
                                    <p:anim calcmode="lin" valueType="num">
                                      <p:cBhvr additive="base">
                                        <p:cTn id="336" dur="500" fill="hold"/>
                                        <p:tgtEl>
                                          <p:spTgt spid="110"/>
                                        </p:tgtEl>
                                        <p:attrNameLst>
                                          <p:attrName>ppt_y</p:attrName>
                                        </p:attrNameLst>
                                      </p:cBhvr>
                                      <p:tavLst>
                                        <p:tav tm="0">
                                          <p:val>
                                            <p:strVal val="1+#ppt_h/2"/>
                                          </p:val>
                                        </p:tav>
                                        <p:tav tm="100000">
                                          <p:val>
                                            <p:strVal val="#ppt_y"/>
                                          </p:val>
                                        </p:tav>
                                      </p:tavLst>
                                    </p:anim>
                                  </p:childTnLst>
                                </p:cTn>
                              </p:par>
                              <p:par>
                                <p:cTn id="337" presetID="2" presetClass="entr" presetSubtype="4" fill="hold" grpId="0" nodeType="withEffect">
                                  <p:stCondLst>
                                    <p:cond delay="0"/>
                                  </p:stCondLst>
                                  <p:childTnLst>
                                    <p:set>
                                      <p:cBhvr>
                                        <p:cTn id="338" dur="1" fill="hold">
                                          <p:stCondLst>
                                            <p:cond delay="0"/>
                                          </p:stCondLst>
                                        </p:cTn>
                                        <p:tgtEl>
                                          <p:spTgt spid="128"/>
                                        </p:tgtEl>
                                        <p:attrNameLst>
                                          <p:attrName>style.visibility</p:attrName>
                                        </p:attrNameLst>
                                      </p:cBhvr>
                                      <p:to>
                                        <p:strVal val="visible"/>
                                      </p:to>
                                    </p:set>
                                    <p:anim calcmode="lin" valueType="num">
                                      <p:cBhvr additive="base">
                                        <p:cTn id="339" dur="500" fill="hold"/>
                                        <p:tgtEl>
                                          <p:spTgt spid="128"/>
                                        </p:tgtEl>
                                        <p:attrNameLst>
                                          <p:attrName>ppt_x</p:attrName>
                                        </p:attrNameLst>
                                      </p:cBhvr>
                                      <p:tavLst>
                                        <p:tav tm="0">
                                          <p:val>
                                            <p:strVal val="#ppt_x"/>
                                          </p:val>
                                        </p:tav>
                                        <p:tav tm="100000">
                                          <p:val>
                                            <p:strVal val="#ppt_x"/>
                                          </p:val>
                                        </p:tav>
                                      </p:tavLst>
                                    </p:anim>
                                    <p:anim calcmode="lin" valueType="num">
                                      <p:cBhvr additive="base">
                                        <p:cTn id="340" dur="500" fill="hold"/>
                                        <p:tgtEl>
                                          <p:spTgt spid="128"/>
                                        </p:tgtEl>
                                        <p:attrNameLst>
                                          <p:attrName>ppt_y</p:attrName>
                                        </p:attrNameLst>
                                      </p:cBhvr>
                                      <p:tavLst>
                                        <p:tav tm="0">
                                          <p:val>
                                            <p:strVal val="1+#ppt_h/2"/>
                                          </p:val>
                                        </p:tav>
                                        <p:tav tm="100000">
                                          <p:val>
                                            <p:strVal val="#ppt_y"/>
                                          </p:val>
                                        </p:tav>
                                      </p:tavLst>
                                    </p:anim>
                                  </p:childTnLst>
                                </p:cTn>
                              </p:par>
                              <p:par>
                                <p:cTn id="341" presetID="2" presetClass="entr" presetSubtype="4" fill="hold" grpId="0" nodeType="withEffect">
                                  <p:stCondLst>
                                    <p:cond delay="0"/>
                                  </p:stCondLst>
                                  <p:childTnLst>
                                    <p:set>
                                      <p:cBhvr>
                                        <p:cTn id="342" dur="1" fill="hold">
                                          <p:stCondLst>
                                            <p:cond delay="0"/>
                                          </p:stCondLst>
                                        </p:cTn>
                                        <p:tgtEl>
                                          <p:spTgt spid="129"/>
                                        </p:tgtEl>
                                        <p:attrNameLst>
                                          <p:attrName>style.visibility</p:attrName>
                                        </p:attrNameLst>
                                      </p:cBhvr>
                                      <p:to>
                                        <p:strVal val="visible"/>
                                      </p:to>
                                    </p:set>
                                    <p:anim calcmode="lin" valueType="num">
                                      <p:cBhvr additive="base">
                                        <p:cTn id="343" dur="500" fill="hold"/>
                                        <p:tgtEl>
                                          <p:spTgt spid="129"/>
                                        </p:tgtEl>
                                        <p:attrNameLst>
                                          <p:attrName>ppt_x</p:attrName>
                                        </p:attrNameLst>
                                      </p:cBhvr>
                                      <p:tavLst>
                                        <p:tav tm="0">
                                          <p:val>
                                            <p:strVal val="#ppt_x"/>
                                          </p:val>
                                        </p:tav>
                                        <p:tav tm="100000">
                                          <p:val>
                                            <p:strVal val="#ppt_x"/>
                                          </p:val>
                                        </p:tav>
                                      </p:tavLst>
                                    </p:anim>
                                    <p:anim calcmode="lin" valueType="num">
                                      <p:cBhvr additive="base">
                                        <p:cTn id="344" dur="500" fill="hold"/>
                                        <p:tgtEl>
                                          <p:spTgt spid="1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52" grpId="0" animBg="1"/>
      <p:bldP spid="53" grpId="0" animBg="1"/>
      <p:bldP spid="54"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70" grpId="0" animBg="1"/>
      <p:bldP spid="71" grpId="0" animBg="1"/>
      <p:bldP spid="73" grpId="0" animBg="1"/>
      <p:bldP spid="74" grpId="0" animBg="1"/>
      <p:bldP spid="76" grpId="0" animBg="1"/>
      <p:bldP spid="77" grpId="0" animBg="1"/>
      <p:bldP spid="79" grpId="0" animBg="1"/>
      <p:bldP spid="80" grpId="0" animBg="1"/>
      <p:bldP spid="82" grpId="0" animBg="1"/>
      <p:bldP spid="83" grpId="0" animBg="1"/>
      <p:bldP spid="85" grpId="0" animBg="1"/>
      <p:bldP spid="86" grpId="0" animBg="1"/>
      <p:bldP spid="88" grpId="0" animBg="1"/>
      <p:bldP spid="89" grpId="0" animBg="1"/>
      <p:bldP spid="91" grpId="0" animBg="1"/>
      <p:bldP spid="92" grpId="0" animBg="1"/>
      <p:bldP spid="94" grpId="0" animBg="1"/>
      <p:bldP spid="95" grpId="0" animBg="1"/>
      <p:bldP spid="97" grpId="0" animBg="1"/>
      <p:bldP spid="98"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10"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6" grpId="0" animBg="1"/>
      <p:bldP spid="127" grpId="0" animBg="1"/>
      <p:bldP spid="128" grpId="0" animBg="1"/>
      <p:bldP spid="69" grpId="0" animBg="1"/>
      <p:bldP spid="72" grpId="0" animBg="1"/>
      <p:bldP spid="75" grpId="0" animBg="1"/>
      <p:bldP spid="78" grpId="0" animBg="1"/>
      <p:bldP spid="81" grpId="0" animBg="1"/>
      <p:bldP spid="84" grpId="0" animBg="1"/>
      <p:bldP spid="87" grpId="0" animBg="1"/>
      <p:bldP spid="90" grpId="0" animBg="1"/>
      <p:bldP spid="93" grpId="0" animBg="1"/>
      <p:bldP spid="96" grpId="0" animBg="1"/>
      <p:bldP spid="99" grpId="0" animBg="1"/>
      <p:bldP spid="125" grpId="0" animBg="1"/>
      <p:bldP spid="12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edaf4c57429c1d422f38c566ca989c97b173e"/>
</p:tagLst>
</file>

<file path=ppt/theme/_rels/theme2.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Тема Office">
  <a:themeElements>
    <a:clrScheme name="Другая 6">
      <a:dk1>
        <a:srgbClr val="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FFFF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Аспект">
  <a:themeElements>
    <a:clrScheme name="Другая 5">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002D89"/>
      </a:hlink>
      <a:folHlink>
        <a:srgbClr val="FFFFFF"/>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21944</TotalTime>
  <Words>4208</Words>
  <Application>Microsoft Office PowerPoint</Application>
  <PresentationFormat>Экран (4:3)</PresentationFormat>
  <Paragraphs>498</Paragraphs>
  <Slides>77</Slides>
  <Notes>1</Notes>
  <HiddenSlides>0</HiddenSlides>
  <MMClips>38</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77</vt:i4>
      </vt:variant>
    </vt:vector>
  </HeadingPairs>
  <TitlesOfParts>
    <vt:vector size="83" baseType="lpstr">
      <vt:lpstr>Arial</vt:lpstr>
      <vt:lpstr>Calibri</vt:lpstr>
      <vt:lpstr>Verdana</vt:lpstr>
      <vt:lpstr>Wingdings 2</vt:lpstr>
      <vt:lpstr>Тема Office</vt:lpstr>
      <vt:lpstr>1_Аспект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Сеитов Санат Каиргалиевич</dc:creator>
  <cp:lastModifiedBy>60130095 Сеитов Санат Каиргалиевич</cp:lastModifiedBy>
  <cp:revision>1500</cp:revision>
  <dcterms:created xsi:type="dcterms:W3CDTF">2014-05-16T09:35:17Z</dcterms:created>
  <dcterms:modified xsi:type="dcterms:W3CDTF">2025-05-01T17:08:29Z</dcterms:modified>
</cp:coreProperties>
</file>